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56" r:id="rId5"/>
    <p:sldId id="264" r:id="rId6"/>
    <p:sldId id="265" r:id="rId7"/>
    <p:sldId id="262" r:id="rId8"/>
    <p:sldId id="268" r:id="rId9"/>
    <p:sldId id="266" r:id="rId10"/>
    <p:sldId id="267" r:id="rId11"/>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190"/>
    <a:srgbClr val="8BC63E"/>
    <a:srgbClr val="FD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84" y="9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 Seimola" userId="07e46e83-26e2-47cc-8203-616b47555a56" providerId="ADAL" clId="{235B0618-071C-485A-AA32-5D7E8C5F9D0B}"/>
    <pc:docChg chg="undo custSel modSld">
      <pc:chgData name="Hanna Seimola" userId="07e46e83-26e2-47cc-8203-616b47555a56" providerId="ADAL" clId="{235B0618-071C-485A-AA32-5D7E8C5F9D0B}" dt="2026-08-25T10:33:14.339" v="1081" actId="20577"/>
      <pc:docMkLst>
        <pc:docMk/>
      </pc:docMkLst>
      <pc:sldChg chg="modSp mod">
        <pc:chgData name="Hanna Seimola" userId="07e46e83-26e2-47cc-8203-616b47555a56" providerId="ADAL" clId="{235B0618-071C-485A-AA32-5D7E8C5F9D0B}" dt="2026-08-25T10:24:44.969" v="875" actId="1076"/>
        <pc:sldMkLst>
          <pc:docMk/>
          <pc:sldMk cId="782385677" sldId="256"/>
        </pc:sldMkLst>
        <pc:picChg chg="mod">
          <ac:chgData name="Hanna Seimola" userId="07e46e83-26e2-47cc-8203-616b47555a56" providerId="ADAL" clId="{235B0618-071C-485A-AA32-5D7E8C5F9D0B}" dt="2026-08-25T10:24:44.969" v="875" actId="1076"/>
          <ac:picMkLst>
            <pc:docMk/>
            <pc:sldMk cId="782385677" sldId="256"/>
            <ac:picMk id="5" creationId="{0109202E-23DF-330D-5E23-3011737DD53F}"/>
          </ac:picMkLst>
        </pc:picChg>
      </pc:sldChg>
      <pc:sldChg chg="modSp mod">
        <pc:chgData name="Hanna Seimola" userId="07e46e83-26e2-47cc-8203-616b47555a56" providerId="ADAL" clId="{235B0618-071C-485A-AA32-5D7E8C5F9D0B}" dt="2026-08-25T10:30:04.528" v="968" actId="21"/>
        <pc:sldMkLst>
          <pc:docMk/>
          <pc:sldMk cId="3751154470" sldId="262"/>
        </pc:sldMkLst>
        <pc:spChg chg="mod">
          <ac:chgData name="Hanna Seimola" userId="07e46e83-26e2-47cc-8203-616b47555a56" providerId="ADAL" clId="{235B0618-071C-485A-AA32-5D7E8C5F9D0B}" dt="2026-08-25T10:29:57.570" v="967" actId="20577"/>
          <ac:spMkLst>
            <pc:docMk/>
            <pc:sldMk cId="3751154470" sldId="262"/>
            <ac:spMk id="2" creationId="{03FB2C7F-5F31-F9B0-72EB-C23B0D520001}"/>
          </ac:spMkLst>
        </pc:spChg>
        <pc:graphicFrameChg chg="modGraphic">
          <ac:chgData name="Hanna Seimola" userId="07e46e83-26e2-47cc-8203-616b47555a56" providerId="ADAL" clId="{235B0618-071C-485A-AA32-5D7E8C5F9D0B}" dt="2026-08-25T10:30:04.528" v="968" actId="21"/>
          <ac:graphicFrameMkLst>
            <pc:docMk/>
            <pc:sldMk cId="3751154470" sldId="262"/>
            <ac:graphicFrameMk id="12" creationId="{C2D432E4-23EB-1D1F-E5B0-A62C2FE9C7D1}"/>
          </ac:graphicFrameMkLst>
        </pc:graphicFrameChg>
      </pc:sldChg>
      <pc:sldChg chg="modSp mod">
        <pc:chgData name="Hanna Seimola" userId="07e46e83-26e2-47cc-8203-616b47555a56" providerId="ADAL" clId="{235B0618-071C-485A-AA32-5D7E8C5F9D0B}" dt="2026-08-25T10:24:58.285" v="886" actId="20577"/>
        <pc:sldMkLst>
          <pc:docMk/>
          <pc:sldMk cId="1817184542" sldId="264"/>
        </pc:sldMkLst>
        <pc:spChg chg="mod">
          <ac:chgData name="Hanna Seimola" userId="07e46e83-26e2-47cc-8203-616b47555a56" providerId="ADAL" clId="{235B0618-071C-485A-AA32-5D7E8C5F9D0B}" dt="2026-08-25T10:24:58.285" v="886" actId="20577"/>
          <ac:spMkLst>
            <pc:docMk/>
            <pc:sldMk cId="1817184542" sldId="264"/>
            <ac:spMk id="3" creationId="{8FDB8C08-107D-4FD7-2AF6-F0859FFF8202}"/>
          </ac:spMkLst>
        </pc:spChg>
      </pc:sldChg>
      <pc:sldChg chg="modSp mod">
        <pc:chgData name="Hanna Seimola" userId="07e46e83-26e2-47cc-8203-616b47555a56" providerId="ADAL" clId="{235B0618-071C-485A-AA32-5D7E8C5F9D0B}" dt="2026-08-25T10:33:14.339" v="1081" actId="20577"/>
        <pc:sldMkLst>
          <pc:docMk/>
          <pc:sldMk cId="2811776027" sldId="266"/>
        </pc:sldMkLst>
        <pc:spChg chg="mod">
          <ac:chgData name="Hanna Seimola" userId="07e46e83-26e2-47cc-8203-616b47555a56" providerId="ADAL" clId="{235B0618-071C-485A-AA32-5D7E8C5F9D0B}" dt="2026-08-25T10:31:43.866" v="991" actId="20577"/>
          <ac:spMkLst>
            <pc:docMk/>
            <pc:sldMk cId="2811776027" sldId="266"/>
            <ac:spMk id="2" creationId="{C32F306D-D1F1-4144-AF24-F14A5B865902}"/>
          </ac:spMkLst>
        </pc:spChg>
        <pc:graphicFrameChg chg="mod modGraphic">
          <ac:chgData name="Hanna Seimola" userId="07e46e83-26e2-47cc-8203-616b47555a56" providerId="ADAL" clId="{235B0618-071C-485A-AA32-5D7E8C5F9D0B}" dt="2026-08-25T10:33:14.339" v="1081" actId="20577"/>
          <ac:graphicFrameMkLst>
            <pc:docMk/>
            <pc:sldMk cId="2811776027" sldId="266"/>
            <ac:graphicFrameMk id="7" creationId="{33254E81-651E-E475-1E12-AB6FB2827568}"/>
          </ac:graphicFrameMkLst>
        </pc:graphicFrameChg>
      </pc:sldChg>
      <pc:sldChg chg="modSp mod">
        <pc:chgData name="Hanna Seimola" userId="07e46e83-26e2-47cc-8203-616b47555a56" providerId="ADAL" clId="{235B0618-071C-485A-AA32-5D7E8C5F9D0B}" dt="2026-08-25T10:25:51.945" v="887" actId="20577"/>
        <pc:sldMkLst>
          <pc:docMk/>
          <pc:sldMk cId="2398382152" sldId="267"/>
        </pc:sldMkLst>
        <pc:spChg chg="mod">
          <ac:chgData name="Hanna Seimola" userId="07e46e83-26e2-47cc-8203-616b47555a56" providerId="ADAL" clId="{235B0618-071C-485A-AA32-5D7E8C5F9D0B}" dt="2026-08-25T10:25:51.945" v="887" actId="20577"/>
          <ac:spMkLst>
            <pc:docMk/>
            <pc:sldMk cId="2398382152" sldId="267"/>
            <ac:spMk id="3" creationId="{6EB0A245-6967-DC8A-D733-95688A801AD2}"/>
          </ac:spMkLst>
        </pc:spChg>
      </pc:sldChg>
      <pc:sldChg chg="modSp mod">
        <pc:chgData name="Hanna Seimola" userId="07e46e83-26e2-47cc-8203-616b47555a56" providerId="ADAL" clId="{235B0618-071C-485A-AA32-5D7E8C5F9D0B}" dt="2026-08-25T10:31:01.639" v="972" actId="21"/>
        <pc:sldMkLst>
          <pc:docMk/>
          <pc:sldMk cId="2841176098" sldId="268"/>
        </pc:sldMkLst>
        <pc:spChg chg="mod">
          <ac:chgData name="Hanna Seimola" userId="07e46e83-26e2-47cc-8203-616b47555a56" providerId="ADAL" clId="{235B0618-071C-485A-AA32-5D7E8C5F9D0B}" dt="2026-08-25T10:30:40.098" v="969"/>
          <ac:spMkLst>
            <pc:docMk/>
            <pc:sldMk cId="2841176098" sldId="268"/>
            <ac:spMk id="2" creationId="{18FE0411-6E24-EFA3-B722-786F36ABD325}"/>
          </ac:spMkLst>
        </pc:spChg>
        <pc:graphicFrameChg chg="modGraphic">
          <ac:chgData name="Hanna Seimola" userId="07e46e83-26e2-47cc-8203-616b47555a56" providerId="ADAL" clId="{235B0618-071C-485A-AA32-5D7E8C5F9D0B}" dt="2026-08-25T10:31:01.639" v="972" actId="21"/>
          <ac:graphicFrameMkLst>
            <pc:docMk/>
            <pc:sldMk cId="2841176098" sldId="268"/>
            <ac:graphicFrameMk id="12" creationId="{A5F3E358-2947-47FB-26F7-C3DB6054075B}"/>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3EDD99-CC74-4E7C-80F3-0F854C61E32A}" type="datetimeFigureOut">
              <a:rPr lang="fi-FI" smtClean="0"/>
              <a:t>25.8.2026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7B1941-559F-48AF-AA71-A33777E05358}" type="slidenum">
              <a:rPr lang="fi-FI" smtClean="0"/>
              <a:t>‹#›</a:t>
            </a:fld>
            <a:endParaRPr lang="fi-FI"/>
          </a:p>
        </p:txBody>
      </p:sp>
    </p:spTree>
    <p:extLst>
      <p:ext uri="{BB962C8B-B14F-4D97-AF65-F5344CB8AC3E}">
        <p14:creationId xmlns:p14="http://schemas.microsoft.com/office/powerpoint/2010/main" val="1679501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607B1941-559F-48AF-AA71-A33777E05358}" type="slidenum">
              <a:rPr lang="fi-FI" smtClean="0"/>
              <a:t>4</a:t>
            </a:fld>
            <a:endParaRPr lang="fi-FI"/>
          </a:p>
        </p:txBody>
      </p:sp>
    </p:spTree>
    <p:extLst>
      <p:ext uri="{BB962C8B-B14F-4D97-AF65-F5344CB8AC3E}">
        <p14:creationId xmlns:p14="http://schemas.microsoft.com/office/powerpoint/2010/main" val="40178705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19CFD-E048-364E-312C-D4D7E9AF6643}"/>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57E92B11-5FF3-D480-7D96-3DAB6094A1D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2E6C8AD-0E97-FA9A-7C02-985914B1E444}"/>
              </a:ext>
            </a:extLst>
          </p:cNvPr>
          <p:cNvSpPr>
            <a:spLocks noGrp="1"/>
          </p:cNvSpPr>
          <p:nvPr>
            <p:ph type="body" idx="1"/>
          </p:nvPr>
        </p:nvSpPr>
        <p:spPr/>
        <p:txBody>
          <a:bodyPr/>
          <a:lstStyle/>
          <a:p>
            <a:endParaRPr lang="fi-FI"/>
          </a:p>
        </p:txBody>
      </p:sp>
      <p:sp>
        <p:nvSpPr>
          <p:cNvPr id="4" name="Dian numeron paikkamerkki 3">
            <a:extLst>
              <a:ext uri="{FF2B5EF4-FFF2-40B4-BE49-F238E27FC236}">
                <a16:creationId xmlns:a16="http://schemas.microsoft.com/office/drawing/2014/main" id="{216FBA34-2B59-5F80-A4E9-05FBB4E3DC85}"/>
              </a:ext>
            </a:extLst>
          </p:cNvPr>
          <p:cNvSpPr>
            <a:spLocks noGrp="1"/>
          </p:cNvSpPr>
          <p:nvPr>
            <p:ph type="sldNum" sz="quarter" idx="5"/>
          </p:nvPr>
        </p:nvSpPr>
        <p:spPr/>
        <p:txBody>
          <a:bodyPr/>
          <a:lstStyle/>
          <a:p>
            <a:fld id="{607B1941-559F-48AF-AA71-A33777E05358}" type="slidenum">
              <a:rPr lang="fi-FI" smtClean="0"/>
              <a:t>5</a:t>
            </a:fld>
            <a:endParaRPr lang="fi-FI"/>
          </a:p>
        </p:txBody>
      </p:sp>
    </p:spTree>
    <p:extLst>
      <p:ext uri="{BB962C8B-B14F-4D97-AF65-F5344CB8AC3E}">
        <p14:creationId xmlns:p14="http://schemas.microsoft.com/office/powerpoint/2010/main" val="3789401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25.8.2026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25.8.2026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25.8.2026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25.8.2026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25.8.2026</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25.8.2026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25.8.2026</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25.8.2026</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25.8.2026</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25.8.2026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25.8.2026</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25.8.2026</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4674140"/>
            <a:ext cx="9144000" cy="831817"/>
          </a:xfrm>
        </p:spPr>
        <p:txBody>
          <a:bodyPr>
            <a:normAutofit fontScale="90000"/>
          </a:bodyPr>
          <a:lstStyle/>
          <a:p>
            <a:r>
              <a:rPr lang="fi-FI" sz="3600" dirty="0">
                <a:latin typeface="Open Sans SemiBold" pitchFamily="2" charset="0"/>
                <a:ea typeface="Open Sans SemiBold" pitchFamily="2" charset="0"/>
                <a:cs typeface="Open Sans SemiBold" pitchFamily="2" charset="0"/>
              </a:rPr>
              <a:t>Ympäristö- ja tapahtumasuunnitelma: </a:t>
            </a:r>
            <a:br>
              <a:rPr lang="fi-FI" sz="3600" dirty="0">
                <a:latin typeface="Open Sans SemiBold" pitchFamily="2" charset="0"/>
                <a:ea typeface="Open Sans SemiBold" pitchFamily="2" charset="0"/>
                <a:cs typeface="Open Sans SemiBold" pitchFamily="2" charset="0"/>
              </a:rPr>
            </a:br>
            <a:r>
              <a:rPr lang="fi-FI" sz="3600" dirty="0">
                <a:latin typeface="Open Sans SemiBold" pitchFamily="2" charset="0"/>
                <a:ea typeface="Open Sans SemiBold" pitchFamily="2" charset="0"/>
                <a:cs typeface="Open Sans SemiBold" pitchFamily="2" charset="0"/>
              </a:rPr>
              <a:t>suunnitelmapohjat ja ohjeet</a:t>
            </a:r>
          </a:p>
        </p:txBody>
      </p:sp>
      <p:pic>
        <p:nvPicPr>
          <p:cNvPr id="5" name="Kuva 4" descr="Kuva, joka sisältää kohteen teksti, clipart, Grafiikka, graafinen suunnittelu&#10;&#10;Kuvaus luotu automaattisesti">
            <a:extLst>
              <a:ext uri="{FF2B5EF4-FFF2-40B4-BE49-F238E27FC236}">
                <a16:creationId xmlns:a16="http://schemas.microsoft.com/office/drawing/2014/main" id="{0109202E-23DF-330D-5E23-3011737DD53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75735" y="894159"/>
            <a:ext cx="5088810" cy="3350472"/>
          </a:xfrm>
          <a:prstGeom prst="rect">
            <a:avLst/>
          </a:prstGeom>
        </p:spPr>
      </p:pic>
    </p:spTree>
    <p:extLst>
      <p:ext uri="{BB962C8B-B14F-4D97-AF65-F5344CB8AC3E}">
        <p14:creationId xmlns:p14="http://schemas.microsoft.com/office/powerpoint/2010/main" val="782385677"/>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C040-6522-E698-77AB-01A87439C91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3FB2C7F-5F31-F9B0-72EB-C23B0D520001}"/>
              </a:ext>
            </a:extLst>
          </p:cNvPr>
          <p:cNvSpPr>
            <a:spLocks noGrp="1"/>
          </p:cNvSpPr>
          <p:nvPr>
            <p:ph type="title"/>
          </p:nvPr>
        </p:nvSpPr>
        <p:spPr>
          <a:xfrm>
            <a:off x="1691471" y="249473"/>
            <a:ext cx="8960694" cy="1325563"/>
          </a:xfrm>
        </p:spPr>
        <p:txBody>
          <a:bodyPr/>
          <a:lstStyle/>
          <a:p>
            <a:r>
              <a:rPr lang="fi-FI" sz="3600" b="1">
                <a:latin typeface="Open Sans SemiBold" pitchFamily="2" charset="0"/>
                <a:ea typeface="Open Sans SemiBold" pitchFamily="2" charset="0"/>
                <a:cs typeface="Open Sans SemiBold" pitchFamily="2" charset="0"/>
              </a:rPr>
              <a:t>Ympäristö- ja tapahtumasuunnitelman täyttöohjeet</a:t>
            </a:r>
          </a:p>
        </p:txBody>
      </p:sp>
      <p:sp>
        <p:nvSpPr>
          <p:cNvPr id="3" name="Sisällön paikkamerkki 2">
            <a:extLst>
              <a:ext uri="{FF2B5EF4-FFF2-40B4-BE49-F238E27FC236}">
                <a16:creationId xmlns:a16="http://schemas.microsoft.com/office/drawing/2014/main" id="{8FDB8C08-107D-4FD7-2AF6-F0859FFF8202}"/>
              </a:ext>
            </a:extLst>
          </p:cNvPr>
          <p:cNvSpPr>
            <a:spLocks noGrp="1"/>
          </p:cNvSpPr>
          <p:nvPr>
            <p:ph idx="1"/>
          </p:nvPr>
        </p:nvSpPr>
        <p:spPr>
          <a:xfrm>
            <a:off x="540000" y="1831269"/>
            <a:ext cx="9174306" cy="4708880"/>
          </a:xfrm>
        </p:spPr>
        <p:txBody>
          <a:bodyPr vert="horz" lIns="91440" tIns="45720" rIns="91440" bIns="45720" rtlCol="0" anchor="t">
            <a:noAutofit/>
          </a:bodyPr>
          <a:lstStyle/>
          <a:p>
            <a:r>
              <a:rPr lang="fi-FI" sz="1800" dirty="0">
                <a:latin typeface="Open sans" panose="020B0606030504020204" pitchFamily="2" charset="0"/>
                <a:ea typeface="Open sans" panose="020B0606030504020204" pitchFamily="2" charset="0"/>
                <a:cs typeface="Open sans" panose="020B0606030504020204" pitchFamily="2" charset="0"/>
              </a:rPr>
              <a:t>Ympäristösuunnitelma- ja tapahtumasuunnitelmapohja löytyvät tämän tiedoston viimeisiltä dioilta.</a:t>
            </a:r>
          </a:p>
          <a:p>
            <a:r>
              <a:rPr lang="fi-FI" sz="1800" dirty="0">
                <a:latin typeface="Open sans" panose="020B0606030504020204" pitchFamily="2" charset="0"/>
                <a:ea typeface="Open sans" panose="020B0606030504020204" pitchFamily="2" charset="0"/>
                <a:cs typeface="Open sans" panose="020B0606030504020204" pitchFamily="2" charset="0"/>
              </a:rPr>
              <a:t>Täyttäkää ympäristösuunnitelman viisi ensimmäistä saraketta ja jättäkää kaksi viimeistä saraketta tyhjiksi. Täyttäkää lisäksi tapahtumasuunnitelma, jos olette järjestämässä tapahtuman WWF:n ohjeilla.</a:t>
            </a:r>
          </a:p>
          <a:p>
            <a:r>
              <a:rPr lang="fi-FI" sz="1800" dirty="0">
                <a:latin typeface="Open sans" panose="020B0606030504020204" pitchFamily="2" charset="0"/>
                <a:ea typeface="Open sans" panose="020B0606030504020204" pitchFamily="2" charset="0"/>
                <a:cs typeface="Open sans" panose="020B0606030504020204" pitchFamily="2" charset="0"/>
              </a:rPr>
              <a:t>Kirjatkaa ylös esimerkiksi kolme tavoitetta ja niihin sopivat toimenpiteet. Maksimimäärää toimenpiteille ei ole, mutta valitkaa ne niin että suunnitelman toteuttaminen tuntuu realistiselta.</a:t>
            </a:r>
          </a:p>
          <a:p>
            <a:r>
              <a:rPr lang="fi-FI" sz="1800" dirty="0">
                <a:latin typeface="Open sans" panose="020B0606030504020204" pitchFamily="2" charset="0"/>
                <a:ea typeface="Open sans" panose="020B0606030504020204" pitchFamily="2" charset="0"/>
                <a:cs typeface="Open sans" panose="020B0606030504020204" pitchFamily="2" charset="0"/>
              </a:rPr>
              <a:t>Yhteen tavoitteeseen voi liittyä yksi tai useampi toimenpide.</a:t>
            </a:r>
          </a:p>
          <a:p>
            <a:r>
              <a:rPr lang="fi-FI" sz="1800" dirty="0">
                <a:latin typeface="Open sans" panose="020B0606030504020204" pitchFamily="2" charset="0"/>
                <a:ea typeface="Open sans" panose="020B0606030504020204" pitchFamily="2" charset="0"/>
                <a:cs typeface="Open sans" panose="020B0606030504020204" pitchFamily="2" charset="0"/>
              </a:rPr>
              <a:t>Ideoita toimenpiteiksi saatte Luontokillan ohjemateriaaleista</a:t>
            </a:r>
          </a:p>
          <a:p>
            <a:r>
              <a:rPr lang="fi-FI" sz="1800" dirty="0">
                <a:latin typeface="Open sans" panose="020B0606030504020204" pitchFamily="2" charset="0"/>
                <a:ea typeface="Open sans" panose="020B0606030504020204" pitchFamily="2" charset="0"/>
                <a:cs typeface="Open sans" panose="020B0606030504020204" pitchFamily="2" charset="0"/>
              </a:rPr>
              <a:t>Taulukon asettelu –valikosta saat lisättyä ja poistettua rivejä</a:t>
            </a:r>
          </a:p>
          <a:p>
            <a:r>
              <a:rPr lang="fi-FI" sz="1800" dirty="0">
                <a:latin typeface="Open sans" panose="020B0606030504020204" pitchFamily="2" charset="0"/>
                <a:ea typeface="Open sans" panose="020B0606030504020204" pitchFamily="2" charset="0"/>
                <a:cs typeface="Open sans" panose="020B0606030504020204" pitchFamily="2" charset="0"/>
              </a:rPr>
              <a:t>Lähettäkää täytetyt ympäristö- ja tapahtumasuunnitelmatiedostot osoitteeseen: </a:t>
            </a:r>
            <a:r>
              <a:rPr lang="fi-FI" sz="1800" u="sng" dirty="0">
                <a:solidFill>
                  <a:srgbClr val="009190"/>
                </a:solidFill>
                <a:latin typeface="Open sans" panose="020B0606030504020204" pitchFamily="2" charset="0"/>
                <a:ea typeface="Open sans" panose="020B0606030504020204" pitchFamily="2" charset="0"/>
                <a:cs typeface="Open sans" panose="020B0606030504020204" pitchFamily="2" charset="0"/>
              </a:rPr>
              <a:t>luontokilta@wwf.fi</a:t>
            </a:r>
          </a:p>
        </p:txBody>
      </p:sp>
      <p:pic>
        <p:nvPicPr>
          <p:cNvPr id="9" name="Kuva 8" descr="Kuva, joka sisältää kohteen Grafiikka, clipart, graafinen suunnittelu, animaatio&#10;&#10;Kuvaus luotu automaattisesti">
            <a:extLst>
              <a:ext uri="{FF2B5EF4-FFF2-40B4-BE49-F238E27FC236}">
                <a16:creationId xmlns:a16="http://schemas.microsoft.com/office/drawing/2014/main" id="{500B20F0-EB49-FBF9-9492-7D25D5AD5946}"/>
              </a:ext>
            </a:extLst>
          </p:cNvPr>
          <p:cNvPicPr>
            <a:picLocks noChangeAspect="1"/>
          </p:cNvPicPr>
          <p:nvPr/>
        </p:nvPicPr>
        <p:blipFill>
          <a:blip r:embed="rId2"/>
          <a:srcRect l="-288" t="25324" r="71472" b="20375"/>
          <a:stretch/>
        </p:blipFill>
        <p:spPr>
          <a:xfrm>
            <a:off x="341786" y="247077"/>
            <a:ext cx="1068346" cy="1325563"/>
          </a:xfrm>
          <a:prstGeom prst="rect">
            <a:avLst/>
          </a:prstGeom>
        </p:spPr>
      </p:pic>
      <p:grpSp>
        <p:nvGrpSpPr>
          <p:cNvPr id="6" name="Ryhmä 5">
            <a:extLst>
              <a:ext uri="{FF2B5EF4-FFF2-40B4-BE49-F238E27FC236}">
                <a16:creationId xmlns:a16="http://schemas.microsoft.com/office/drawing/2014/main" id="{B5523686-82FC-DBA4-63FF-73105AACF1F3}"/>
              </a:ext>
            </a:extLst>
          </p:cNvPr>
          <p:cNvGrpSpPr/>
          <p:nvPr/>
        </p:nvGrpSpPr>
        <p:grpSpPr>
          <a:xfrm>
            <a:off x="9793327" y="-642729"/>
            <a:ext cx="3548534" cy="7668608"/>
            <a:chOff x="9793327" y="-495974"/>
            <a:chExt cx="3480801" cy="7521853"/>
          </a:xfrm>
        </p:grpSpPr>
        <p:pic>
          <p:nvPicPr>
            <p:cNvPr id="4" name="Kuva 3" descr="Kuva, joka sisältää kohteen luovuus&#10;&#10;Kuvaus luotu automaattisesti, matala luotettavuus">
              <a:extLst>
                <a:ext uri="{FF2B5EF4-FFF2-40B4-BE49-F238E27FC236}">
                  <a16:creationId xmlns:a16="http://schemas.microsoft.com/office/drawing/2014/main" id="{047B784E-F1EB-A494-3A6D-5C06206FCE90}"/>
                </a:ext>
              </a:extLst>
            </p:cNvPr>
            <p:cNvPicPr>
              <a:picLocks noChangeAspect="1"/>
            </p:cNvPicPr>
            <p:nvPr/>
          </p:nvPicPr>
          <p:blipFill>
            <a:blip r:embed="rId3"/>
            <a:srcRect l="28315" t="50853"/>
            <a:stretch/>
          </p:blipFill>
          <p:spPr>
            <a:xfrm rot="19156804">
              <a:off x="10601658" y="130892"/>
              <a:ext cx="2412227" cy="1088871"/>
            </a:xfrm>
            <a:prstGeom prst="rect">
              <a:avLst/>
            </a:prstGeom>
          </p:spPr>
        </p:pic>
        <p:pic>
          <p:nvPicPr>
            <p:cNvPr id="5" name="Kuva 4" descr="Kuva, joka sisältää kohteen kuu, Grafiikka&#10;&#10;Kuvaus luotu automaattisesti">
              <a:extLst>
                <a:ext uri="{FF2B5EF4-FFF2-40B4-BE49-F238E27FC236}">
                  <a16:creationId xmlns:a16="http://schemas.microsoft.com/office/drawing/2014/main" id="{27C20003-3379-2E65-F023-F44705A6BA84}"/>
                </a:ext>
              </a:extLst>
            </p:cNvPr>
            <p:cNvPicPr>
              <a:picLocks noChangeAspect="1"/>
            </p:cNvPicPr>
            <p:nvPr/>
          </p:nvPicPr>
          <p:blipFill>
            <a:blip r:embed="rId4"/>
            <a:srcRect l="30382" t="-3413" r="5453" b="48054"/>
            <a:stretch/>
          </p:blipFill>
          <p:spPr>
            <a:xfrm rot="18894129">
              <a:off x="10178848" y="-57092"/>
              <a:ext cx="2032069" cy="1154305"/>
            </a:xfrm>
            <a:prstGeom prst="rect">
              <a:avLst/>
            </a:prstGeom>
          </p:spPr>
        </p:pic>
        <p:pic>
          <p:nvPicPr>
            <p:cNvPr id="8" name="Kuva 7" descr="Kuva, joka sisältää kohteen kuu, Grafiikka&#10;&#10;Kuvaus luotu automaattisesti">
              <a:extLst>
                <a:ext uri="{FF2B5EF4-FFF2-40B4-BE49-F238E27FC236}">
                  <a16:creationId xmlns:a16="http://schemas.microsoft.com/office/drawing/2014/main" id="{5D7C63A6-64BD-CD1E-025E-42D04D961AE3}"/>
                </a:ext>
              </a:extLst>
            </p:cNvPr>
            <p:cNvPicPr>
              <a:picLocks noChangeAspect="1"/>
            </p:cNvPicPr>
            <p:nvPr/>
          </p:nvPicPr>
          <p:blipFill>
            <a:blip r:embed="rId4"/>
            <a:srcRect l="30382" t="-3413" r="5453" b="48054"/>
            <a:stretch/>
          </p:blipFill>
          <p:spPr>
            <a:xfrm rot="4039215">
              <a:off x="10700026" y="1778421"/>
              <a:ext cx="1496130" cy="849868"/>
            </a:xfrm>
            <a:prstGeom prst="rect">
              <a:avLst/>
            </a:prstGeom>
          </p:spPr>
        </p:pic>
        <p:pic>
          <p:nvPicPr>
            <p:cNvPr id="10" name="Kuva 9" descr="Kuva, joka sisältää kohteen luovuus&#10;&#10;Kuvaus luotu automaattisesti, matala luotettavuus">
              <a:extLst>
                <a:ext uri="{FF2B5EF4-FFF2-40B4-BE49-F238E27FC236}">
                  <a16:creationId xmlns:a16="http://schemas.microsoft.com/office/drawing/2014/main" id="{696AC99A-1B41-9606-5F5B-761B5F475FAF}"/>
                </a:ext>
              </a:extLst>
            </p:cNvPr>
            <p:cNvPicPr>
              <a:picLocks noChangeAspect="1"/>
            </p:cNvPicPr>
            <p:nvPr/>
          </p:nvPicPr>
          <p:blipFill>
            <a:blip r:embed="rId3"/>
            <a:srcRect l="28315" t="50853"/>
            <a:stretch/>
          </p:blipFill>
          <p:spPr>
            <a:xfrm rot="2968504">
              <a:off x="9839938" y="1508316"/>
              <a:ext cx="1623703" cy="732934"/>
            </a:xfrm>
            <a:prstGeom prst="rect">
              <a:avLst/>
            </a:prstGeom>
          </p:spPr>
        </p:pic>
        <p:pic>
          <p:nvPicPr>
            <p:cNvPr id="11" name="Kuva 10" descr="Kuva, joka sisältää kohteen luovuus&#10;&#10;Kuvaus luotu automaattisesti, matala luotettavuus">
              <a:extLst>
                <a:ext uri="{FF2B5EF4-FFF2-40B4-BE49-F238E27FC236}">
                  <a16:creationId xmlns:a16="http://schemas.microsoft.com/office/drawing/2014/main" id="{0D21551B-A856-4558-5A20-F39316EC9F11}"/>
                </a:ext>
              </a:extLst>
            </p:cNvPr>
            <p:cNvPicPr>
              <a:picLocks noChangeAspect="1"/>
            </p:cNvPicPr>
            <p:nvPr/>
          </p:nvPicPr>
          <p:blipFill>
            <a:blip r:embed="rId3"/>
            <a:srcRect l="28315" t="50853"/>
            <a:stretch/>
          </p:blipFill>
          <p:spPr>
            <a:xfrm rot="19156804">
              <a:off x="10931192" y="2635284"/>
              <a:ext cx="1906446" cy="860563"/>
            </a:xfrm>
            <a:prstGeom prst="rect">
              <a:avLst/>
            </a:prstGeom>
          </p:spPr>
        </p:pic>
        <p:pic>
          <p:nvPicPr>
            <p:cNvPr id="13" name="Kuva 12" descr="Kuva, joka sisältää kohteen kuu, Grafiikka&#10;&#10;Kuvaus luotu automaattisesti">
              <a:extLst>
                <a:ext uri="{FF2B5EF4-FFF2-40B4-BE49-F238E27FC236}">
                  <a16:creationId xmlns:a16="http://schemas.microsoft.com/office/drawing/2014/main" id="{C55F7C5A-C3B8-5443-7C39-6E8B5506718F}"/>
                </a:ext>
              </a:extLst>
            </p:cNvPr>
            <p:cNvPicPr>
              <a:picLocks noChangeAspect="1"/>
            </p:cNvPicPr>
            <p:nvPr/>
          </p:nvPicPr>
          <p:blipFill>
            <a:blip r:embed="rId4"/>
            <a:srcRect l="30382" t="-3413" r="5453" b="48054"/>
            <a:stretch/>
          </p:blipFill>
          <p:spPr>
            <a:xfrm rot="19008593">
              <a:off x="11245668" y="3979745"/>
              <a:ext cx="1766868" cy="1003659"/>
            </a:xfrm>
            <a:prstGeom prst="rect">
              <a:avLst/>
            </a:prstGeom>
          </p:spPr>
        </p:pic>
        <p:pic>
          <p:nvPicPr>
            <p:cNvPr id="14" name="Kuva 13" descr="Kuva, joka sisältää kohteen luovuus&#10;&#10;Kuvaus luotu automaattisesti, matala luotettavuus">
              <a:extLst>
                <a:ext uri="{FF2B5EF4-FFF2-40B4-BE49-F238E27FC236}">
                  <a16:creationId xmlns:a16="http://schemas.microsoft.com/office/drawing/2014/main" id="{AC0EED11-5B18-0F51-839F-7537C9AF39CA}"/>
                </a:ext>
              </a:extLst>
            </p:cNvPr>
            <p:cNvPicPr>
              <a:picLocks noChangeAspect="1"/>
            </p:cNvPicPr>
            <p:nvPr/>
          </p:nvPicPr>
          <p:blipFill>
            <a:blip r:embed="rId3"/>
            <a:srcRect l="28315" t="50853"/>
            <a:stretch/>
          </p:blipFill>
          <p:spPr>
            <a:xfrm rot="21346367">
              <a:off x="9880899" y="3534322"/>
              <a:ext cx="2161013" cy="1034675"/>
            </a:xfrm>
            <a:prstGeom prst="rect">
              <a:avLst/>
            </a:prstGeom>
          </p:spPr>
        </p:pic>
        <p:pic>
          <p:nvPicPr>
            <p:cNvPr id="15" name="Kuva 14" descr="Kuva, joka sisältää kohteen kuu, Grafiikka&#10;&#10;Kuvaus luotu automaattisesti">
              <a:extLst>
                <a:ext uri="{FF2B5EF4-FFF2-40B4-BE49-F238E27FC236}">
                  <a16:creationId xmlns:a16="http://schemas.microsoft.com/office/drawing/2014/main" id="{D47438D8-9933-A253-DC78-94CEB41F755B}"/>
                </a:ext>
              </a:extLst>
            </p:cNvPr>
            <p:cNvPicPr>
              <a:picLocks noChangeAspect="1"/>
            </p:cNvPicPr>
            <p:nvPr/>
          </p:nvPicPr>
          <p:blipFill>
            <a:blip r:embed="rId4"/>
            <a:srcRect l="30382" t="-3413" r="5453" b="48054"/>
            <a:stretch/>
          </p:blipFill>
          <p:spPr>
            <a:xfrm rot="14586691">
              <a:off x="10378329" y="2874656"/>
              <a:ext cx="1496130" cy="849868"/>
            </a:xfrm>
            <a:prstGeom prst="rect">
              <a:avLst/>
            </a:prstGeom>
          </p:spPr>
        </p:pic>
        <p:pic>
          <p:nvPicPr>
            <p:cNvPr id="16" name="Kuva 15" descr="Kuva, joka sisältää kohteen luovuus&#10;&#10;Kuvaus luotu automaattisesti, matala luotettavuus">
              <a:extLst>
                <a:ext uri="{FF2B5EF4-FFF2-40B4-BE49-F238E27FC236}">
                  <a16:creationId xmlns:a16="http://schemas.microsoft.com/office/drawing/2014/main" id="{6419D09B-0CCC-56AB-1024-A40712973358}"/>
                </a:ext>
              </a:extLst>
            </p:cNvPr>
            <p:cNvPicPr>
              <a:picLocks noChangeAspect="1"/>
            </p:cNvPicPr>
            <p:nvPr/>
          </p:nvPicPr>
          <p:blipFill>
            <a:blip r:embed="rId3"/>
            <a:srcRect l="28315" t="50853"/>
            <a:stretch/>
          </p:blipFill>
          <p:spPr>
            <a:xfrm rot="13083351">
              <a:off x="11367682" y="1529708"/>
              <a:ext cx="1906446" cy="860563"/>
            </a:xfrm>
            <a:prstGeom prst="rect">
              <a:avLst/>
            </a:prstGeom>
          </p:spPr>
        </p:pic>
        <p:pic>
          <p:nvPicPr>
            <p:cNvPr id="17" name="Kuva 16" descr="Kuva, joka sisältää kohteen luovuus&#10;&#10;Kuvaus luotu automaattisesti, matala luotettavuus">
              <a:extLst>
                <a:ext uri="{FF2B5EF4-FFF2-40B4-BE49-F238E27FC236}">
                  <a16:creationId xmlns:a16="http://schemas.microsoft.com/office/drawing/2014/main" id="{BF1A8F27-5F9E-367A-3720-E8E786BB9948}"/>
                </a:ext>
              </a:extLst>
            </p:cNvPr>
            <p:cNvPicPr>
              <a:picLocks noChangeAspect="1"/>
            </p:cNvPicPr>
            <p:nvPr/>
          </p:nvPicPr>
          <p:blipFill>
            <a:blip r:embed="rId3"/>
            <a:srcRect l="28315" t="50853"/>
            <a:stretch/>
          </p:blipFill>
          <p:spPr>
            <a:xfrm rot="9276265">
              <a:off x="11211232" y="5321676"/>
              <a:ext cx="1906446" cy="860563"/>
            </a:xfrm>
            <a:prstGeom prst="rect">
              <a:avLst/>
            </a:prstGeom>
          </p:spPr>
        </p:pic>
        <p:pic>
          <p:nvPicPr>
            <p:cNvPr id="21" name="Kuva 20" descr="Kuva, joka sisältää kohteen kuu, Grafiikka&#10;&#10;Kuvaus luotu automaattisesti">
              <a:extLst>
                <a:ext uri="{FF2B5EF4-FFF2-40B4-BE49-F238E27FC236}">
                  <a16:creationId xmlns:a16="http://schemas.microsoft.com/office/drawing/2014/main" id="{9F308B72-780A-E588-90F6-74CA4F5A5EAE}"/>
                </a:ext>
              </a:extLst>
            </p:cNvPr>
            <p:cNvPicPr>
              <a:picLocks noChangeAspect="1"/>
            </p:cNvPicPr>
            <p:nvPr/>
          </p:nvPicPr>
          <p:blipFill>
            <a:blip r:embed="rId4"/>
            <a:srcRect l="30382" t="-3413" r="5453" b="48054"/>
            <a:stretch/>
          </p:blipFill>
          <p:spPr>
            <a:xfrm rot="12021773">
              <a:off x="9982000" y="4412303"/>
              <a:ext cx="1529103" cy="868598"/>
            </a:xfrm>
            <a:prstGeom prst="rect">
              <a:avLst/>
            </a:prstGeom>
          </p:spPr>
        </p:pic>
        <p:pic>
          <p:nvPicPr>
            <p:cNvPr id="22" name="Kuva 21" descr="Kuva, joka sisältää kohteen luovuus&#10;&#10;Kuvaus luotu automaattisesti, matala luotettavuus">
              <a:extLst>
                <a:ext uri="{FF2B5EF4-FFF2-40B4-BE49-F238E27FC236}">
                  <a16:creationId xmlns:a16="http://schemas.microsoft.com/office/drawing/2014/main" id="{992C6B6F-40A0-7ED0-641A-C8EEC6D6B82C}"/>
                </a:ext>
              </a:extLst>
            </p:cNvPr>
            <p:cNvPicPr>
              <a:picLocks noChangeAspect="1"/>
            </p:cNvPicPr>
            <p:nvPr/>
          </p:nvPicPr>
          <p:blipFill>
            <a:blip r:embed="rId3"/>
            <a:srcRect l="28315" t="50853"/>
            <a:stretch/>
          </p:blipFill>
          <p:spPr>
            <a:xfrm rot="20066222">
              <a:off x="9793327" y="5213701"/>
              <a:ext cx="1906446" cy="860563"/>
            </a:xfrm>
            <a:prstGeom prst="rect">
              <a:avLst/>
            </a:prstGeom>
          </p:spPr>
        </p:pic>
        <p:pic>
          <p:nvPicPr>
            <p:cNvPr id="23" name="Kuva 22" descr="Kuva, joka sisältää kohteen kuu, Grafiikka&#10;&#10;Kuvaus luotu automaattisesti">
              <a:extLst>
                <a:ext uri="{FF2B5EF4-FFF2-40B4-BE49-F238E27FC236}">
                  <a16:creationId xmlns:a16="http://schemas.microsoft.com/office/drawing/2014/main" id="{E7D9114D-D278-63BA-9B8A-48C33151D948}"/>
                </a:ext>
              </a:extLst>
            </p:cNvPr>
            <p:cNvPicPr>
              <a:picLocks noChangeAspect="1"/>
            </p:cNvPicPr>
            <p:nvPr/>
          </p:nvPicPr>
          <p:blipFill>
            <a:blip r:embed="rId4"/>
            <a:srcRect l="30382" t="-3413" r="5453" b="48054"/>
            <a:stretch/>
          </p:blipFill>
          <p:spPr>
            <a:xfrm rot="10020287">
              <a:off x="9861831" y="5947373"/>
              <a:ext cx="1667927" cy="947456"/>
            </a:xfrm>
            <a:prstGeom prst="rect">
              <a:avLst/>
            </a:prstGeom>
          </p:spPr>
        </p:pic>
        <p:pic>
          <p:nvPicPr>
            <p:cNvPr id="24" name="Kuva 23" descr="Kuva, joka sisältää kohteen luovuus&#10;&#10;Kuvaus luotu automaattisesti, matala luotettavuus">
              <a:extLst>
                <a:ext uri="{FF2B5EF4-FFF2-40B4-BE49-F238E27FC236}">
                  <a16:creationId xmlns:a16="http://schemas.microsoft.com/office/drawing/2014/main" id="{29AB92AF-F77B-F002-34D8-E3A3C4327ABB}"/>
                </a:ext>
              </a:extLst>
            </p:cNvPr>
            <p:cNvPicPr>
              <a:picLocks noChangeAspect="1"/>
            </p:cNvPicPr>
            <p:nvPr/>
          </p:nvPicPr>
          <p:blipFill>
            <a:blip r:embed="rId3"/>
            <a:srcRect l="28315" t="50853"/>
            <a:stretch/>
          </p:blipFill>
          <p:spPr>
            <a:xfrm rot="2554392">
              <a:off x="11228815" y="6292945"/>
              <a:ext cx="1623703" cy="732934"/>
            </a:xfrm>
            <a:prstGeom prst="rect">
              <a:avLst/>
            </a:prstGeom>
          </p:spPr>
        </p:pic>
      </p:grpSp>
    </p:spTree>
    <p:extLst>
      <p:ext uri="{BB962C8B-B14F-4D97-AF65-F5344CB8AC3E}">
        <p14:creationId xmlns:p14="http://schemas.microsoft.com/office/powerpoint/2010/main" val="1817184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EACC4-DFA4-CE18-1F5D-C2C9FA344334}"/>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614818B9-5FC9-2446-47CD-E65F7F0F4F2E}"/>
              </a:ext>
            </a:extLst>
          </p:cNvPr>
          <p:cNvSpPr>
            <a:spLocks noGrp="1"/>
          </p:cNvSpPr>
          <p:nvPr>
            <p:ph type="title"/>
          </p:nvPr>
        </p:nvSpPr>
        <p:spPr>
          <a:xfrm>
            <a:off x="1691471" y="249473"/>
            <a:ext cx="8960694" cy="1325563"/>
          </a:xfrm>
        </p:spPr>
        <p:txBody>
          <a:bodyPr/>
          <a:lstStyle/>
          <a:p>
            <a:r>
              <a:rPr lang="fi-FI" sz="3600" b="1">
                <a:latin typeface="Open Sans SemiBold" pitchFamily="2" charset="0"/>
                <a:ea typeface="Open Sans SemiBold" pitchFamily="2" charset="0"/>
                <a:cs typeface="Open Sans SemiBold" pitchFamily="2" charset="0"/>
              </a:rPr>
              <a:t>Raportointi</a:t>
            </a:r>
          </a:p>
        </p:txBody>
      </p:sp>
      <p:sp>
        <p:nvSpPr>
          <p:cNvPr id="3" name="Sisällön paikkamerkki 2">
            <a:extLst>
              <a:ext uri="{FF2B5EF4-FFF2-40B4-BE49-F238E27FC236}">
                <a16:creationId xmlns:a16="http://schemas.microsoft.com/office/drawing/2014/main" id="{6EB0A245-6967-DC8A-D733-95688A801AD2}"/>
              </a:ext>
            </a:extLst>
          </p:cNvPr>
          <p:cNvSpPr>
            <a:spLocks noGrp="1"/>
          </p:cNvSpPr>
          <p:nvPr>
            <p:ph idx="1"/>
          </p:nvPr>
        </p:nvSpPr>
        <p:spPr>
          <a:xfrm>
            <a:off x="540000" y="1831269"/>
            <a:ext cx="8960694" cy="2970695"/>
          </a:xfrm>
          <a:solidFill>
            <a:schemeClr val="bg1"/>
          </a:solidFill>
        </p:spPr>
        <p:txBody>
          <a:bodyPr vert="horz" lIns="91440" tIns="45720" rIns="91440" bIns="45720" rtlCol="0" anchor="t">
            <a:noAutofit/>
          </a:bodyPr>
          <a:lstStyle/>
          <a:p>
            <a:r>
              <a:rPr lang="fi-FI" sz="1800" dirty="0">
                <a:latin typeface="Open sans" panose="020B0606030504020204" pitchFamily="2" charset="0"/>
                <a:ea typeface="Open sans" panose="020B0606030504020204" pitchFamily="2" charset="0"/>
                <a:cs typeface="Open sans" panose="020B0606030504020204" pitchFamily="2" charset="0"/>
              </a:rPr>
              <a:t>Palatkaa vuoden lopuksi täyttämään ympäristösuunnitelmapohjan kaksi viimeistä saraketta.</a:t>
            </a:r>
          </a:p>
          <a:p>
            <a:r>
              <a:rPr lang="fi-FI" sz="1800" dirty="0">
                <a:latin typeface="Open sans" panose="020B0606030504020204" pitchFamily="2" charset="0"/>
                <a:ea typeface="Open sans" panose="020B0606030504020204" pitchFamily="2" charset="0"/>
                <a:cs typeface="Open sans" panose="020B0606030504020204" pitchFamily="2" charset="0"/>
              </a:rPr>
              <a:t>Täyttäkää myös tapahtumaraportti.</a:t>
            </a:r>
          </a:p>
          <a:p>
            <a:r>
              <a:rPr lang="fi-FI" sz="1800" dirty="0">
                <a:latin typeface="Open sans" panose="020B0606030504020204" pitchFamily="2" charset="0"/>
                <a:ea typeface="Open sans" panose="020B0606030504020204" pitchFamily="2" charset="0"/>
                <a:cs typeface="Open sans" panose="020B0606030504020204" pitchFamily="2" charset="0"/>
              </a:rPr>
              <a:t>Tarkoituksena on arvioida jälkeenpäin, miten tavoitteet ovat toteutuneet ja miten toimenpiteiden toteuttaminen on sujunut.</a:t>
            </a:r>
          </a:p>
          <a:p>
            <a:r>
              <a:rPr lang="fi-FI" sz="1800" dirty="0">
                <a:latin typeface="Open sans" panose="020B0606030504020204" pitchFamily="2" charset="0"/>
                <a:ea typeface="Open sans" panose="020B0606030504020204" pitchFamily="2" charset="0"/>
                <a:cs typeface="Open sans" panose="020B0606030504020204" pitchFamily="2" charset="0"/>
              </a:rPr>
              <a:t>Lähettäkää tiedostot sähköpostitse osoitteeseen: </a:t>
            </a:r>
            <a:r>
              <a:rPr lang="fi-FI" sz="1800" u="sng" dirty="0">
                <a:solidFill>
                  <a:srgbClr val="009190"/>
                </a:solidFill>
                <a:latin typeface="Open sans" panose="020B0606030504020204" pitchFamily="2" charset="0"/>
                <a:ea typeface="Open sans" panose="020B0606030504020204" pitchFamily="2" charset="0"/>
                <a:cs typeface="Open sans" panose="020B0606030504020204" pitchFamily="2" charset="0"/>
              </a:rPr>
              <a:t>luontokilta@wwf.fi</a:t>
            </a:r>
          </a:p>
          <a:p>
            <a:endParaRPr lang="fi-FI" sz="2000" dirty="0">
              <a:latin typeface="Open sans" panose="020B0606030504020204" pitchFamily="2" charset="0"/>
              <a:ea typeface="Open sans" panose="020B0606030504020204" pitchFamily="2" charset="0"/>
              <a:cs typeface="Open sans" panose="020B0606030504020204" pitchFamily="2" charset="0"/>
            </a:endParaRPr>
          </a:p>
        </p:txBody>
      </p:sp>
      <p:pic>
        <p:nvPicPr>
          <p:cNvPr id="9" name="Kuva 8" descr="Kuva, joka sisältää kohteen Grafiikka, clipart, graafinen suunnittelu, animaatio&#10;&#10;Kuvaus luotu automaattisesti">
            <a:extLst>
              <a:ext uri="{FF2B5EF4-FFF2-40B4-BE49-F238E27FC236}">
                <a16:creationId xmlns:a16="http://schemas.microsoft.com/office/drawing/2014/main" id="{434A655E-C98E-2627-8F5E-B7923CCBB4F5}"/>
              </a:ext>
            </a:extLst>
          </p:cNvPr>
          <p:cNvPicPr>
            <a:picLocks noChangeAspect="1"/>
          </p:cNvPicPr>
          <p:nvPr/>
        </p:nvPicPr>
        <p:blipFill>
          <a:blip r:embed="rId2"/>
          <a:srcRect l="-288" t="25324" r="71472" b="20375"/>
          <a:stretch/>
        </p:blipFill>
        <p:spPr>
          <a:xfrm>
            <a:off x="341786" y="247077"/>
            <a:ext cx="1068346" cy="1325563"/>
          </a:xfrm>
          <a:prstGeom prst="rect">
            <a:avLst/>
          </a:prstGeom>
        </p:spPr>
      </p:pic>
      <p:grpSp>
        <p:nvGrpSpPr>
          <p:cNvPr id="6" name="Ryhmä 5">
            <a:extLst>
              <a:ext uri="{FF2B5EF4-FFF2-40B4-BE49-F238E27FC236}">
                <a16:creationId xmlns:a16="http://schemas.microsoft.com/office/drawing/2014/main" id="{A62F6A0B-9915-D85D-A3EB-8F7D4F1EC83C}"/>
              </a:ext>
            </a:extLst>
          </p:cNvPr>
          <p:cNvGrpSpPr/>
          <p:nvPr/>
        </p:nvGrpSpPr>
        <p:grpSpPr>
          <a:xfrm>
            <a:off x="9793327" y="-642729"/>
            <a:ext cx="3548534" cy="7668608"/>
            <a:chOff x="9793327" y="-495974"/>
            <a:chExt cx="3480801" cy="7521853"/>
          </a:xfrm>
        </p:grpSpPr>
        <p:pic>
          <p:nvPicPr>
            <p:cNvPr id="4" name="Kuva 3" descr="Kuva, joka sisältää kohteen luovuus&#10;&#10;Kuvaus luotu automaattisesti, matala luotettavuus">
              <a:extLst>
                <a:ext uri="{FF2B5EF4-FFF2-40B4-BE49-F238E27FC236}">
                  <a16:creationId xmlns:a16="http://schemas.microsoft.com/office/drawing/2014/main" id="{29177E20-138F-FD8D-B479-56C08A8E4D80}"/>
                </a:ext>
              </a:extLst>
            </p:cNvPr>
            <p:cNvPicPr>
              <a:picLocks noChangeAspect="1"/>
            </p:cNvPicPr>
            <p:nvPr/>
          </p:nvPicPr>
          <p:blipFill>
            <a:blip r:embed="rId3"/>
            <a:srcRect l="28315" t="50853"/>
            <a:stretch/>
          </p:blipFill>
          <p:spPr>
            <a:xfrm rot="19156804">
              <a:off x="10601658" y="130892"/>
              <a:ext cx="2412227" cy="1088871"/>
            </a:xfrm>
            <a:prstGeom prst="rect">
              <a:avLst/>
            </a:prstGeom>
          </p:spPr>
        </p:pic>
        <p:pic>
          <p:nvPicPr>
            <p:cNvPr id="5" name="Kuva 4" descr="Kuva, joka sisältää kohteen kuu, Grafiikka&#10;&#10;Kuvaus luotu automaattisesti">
              <a:extLst>
                <a:ext uri="{FF2B5EF4-FFF2-40B4-BE49-F238E27FC236}">
                  <a16:creationId xmlns:a16="http://schemas.microsoft.com/office/drawing/2014/main" id="{396ECC4C-DF9E-CED3-A880-3F9A1FD7FCE8}"/>
                </a:ext>
              </a:extLst>
            </p:cNvPr>
            <p:cNvPicPr>
              <a:picLocks noChangeAspect="1"/>
            </p:cNvPicPr>
            <p:nvPr/>
          </p:nvPicPr>
          <p:blipFill>
            <a:blip r:embed="rId4"/>
            <a:srcRect l="30382" t="-3413" r="5453" b="48054"/>
            <a:stretch/>
          </p:blipFill>
          <p:spPr>
            <a:xfrm rot="18894129">
              <a:off x="10178848" y="-57092"/>
              <a:ext cx="2032069" cy="1154305"/>
            </a:xfrm>
            <a:prstGeom prst="rect">
              <a:avLst/>
            </a:prstGeom>
          </p:spPr>
        </p:pic>
        <p:pic>
          <p:nvPicPr>
            <p:cNvPr id="8" name="Kuva 7" descr="Kuva, joka sisältää kohteen kuu, Grafiikka&#10;&#10;Kuvaus luotu automaattisesti">
              <a:extLst>
                <a:ext uri="{FF2B5EF4-FFF2-40B4-BE49-F238E27FC236}">
                  <a16:creationId xmlns:a16="http://schemas.microsoft.com/office/drawing/2014/main" id="{E298419F-B530-5FD2-7AEA-8D8DC1F041A0}"/>
                </a:ext>
              </a:extLst>
            </p:cNvPr>
            <p:cNvPicPr>
              <a:picLocks noChangeAspect="1"/>
            </p:cNvPicPr>
            <p:nvPr/>
          </p:nvPicPr>
          <p:blipFill>
            <a:blip r:embed="rId4"/>
            <a:srcRect l="30382" t="-3413" r="5453" b="48054"/>
            <a:stretch/>
          </p:blipFill>
          <p:spPr>
            <a:xfrm rot="4039215">
              <a:off x="10700026" y="1778421"/>
              <a:ext cx="1496130" cy="849868"/>
            </a:xfrm>
            <a:prstGeom prst="rect">
              <a:avLst/>
            </a:prstGeom>
          </p:spPr>
        </p:pic>
        <p:pic>
          <p:nvPicPr>
            <p:cNvPr id="10" name="Kuva 9" descr="Kuva, joka sisältää kohteen luovuus&#10;&#10;Kuvaus luotu automaattisesti, matala luotettavuus">
              <a:extLst>
                <a:ext uri="{FF2B5EF4-FFF2-40B4-BE49-F238E27FC236}">
                  <a16:creationId xmlns:a16="http://schemas.microsoft.com/office/drawing/2014/main" id="{F2FC6631-3209-B154-A2F8-6621D2AA110D}"/>
                </a:ext>
              </a:extLst>
            </p:cNvPr>
            <p:cNvPicPr>
              <a:picLocks noChangeAspect="1"/>
            </p:cNvPicPr>
            <p:nvPr/>
          </p:nvPicPr>
          <p:blipFill>
            <a:blip r:embed="rId3"/>
            <a:srcRect l="28315" t="50853"/>
            <a:stretch/>
          </p:blipFill>
          <p:spPr>
            <a:xfrm rot="2968504">
              <a:off x="9839938" y="1508316"/>
              <a:ext cx="1623703" cy="732934"/>
            </a:xfrm>
            <a:prstGeom prst="rect">
              <a:avLst/>
            </a:prstGeom>
          </p:spPr>
        </p:pic>
        <p:pic>
          <p:nvPicPr>
            <p:cNvPr id="11" name="Kuva 10" descr="Kuva, joka sisältää kohteen luovuus&#10;&#10;Kuvaus luotu automaattisesti, matala luotettavuus">
              <a:extLst>
                <a:ext uri="{FF2B5EF4-FFF2-40B4-BE49-F238E27FC236}">
                  <a16:creationId xmlns:a16="http://schemas.microsoft.com/office/drawing/2014/main" id="{B9612DD4-2289-0B10-1B6A-E931F616A77C}"/>
                </a:ext>
              </a:extLst>
            </p:cNvPr>
            <p:cNvPicPr>
              <a:picLocks noChangeAspect="1"/>
            </p:cNvPicPr>
            <p:nvPr/>
          </p:nvPicPr>
          <p:blipFill>
            <a:blip r:embed="rId3"/>
            <a:srcRect l="28315" t="50853"/>
            <a:stretch/>
          </p:blipFill>
          <p:spPr>
            <a:xfrm rot="19156804">
              <a:off x="10931192" y="2635284"/>
              <a:ext cx="1906446" cy="860563"/>
            </a:xfrm>
            <a:prstGeom prst="rect">
              <a:avLst/>
            </a:prstGeom>
          </p:spPr>
        </p:pic>
        <p:pic>
          <p:nvPicPr>
            <p:cNvPr id="13" name="Kuva 12" descr="Kuva, joka sisältää kohteen kuu, Grafiikka&#10;&#10;Kuvaus luotu automaattisesti">
              <a:extLst>
                <a:ext uri="{FF2B5EF4-FFF2-40B4-BE49-F238E27FC236}">
                  <a16:creationId xmlns:a16="http://schemas.microsoft.com/office/drawing/2014/main" id="{126E389C-51AC-89B5-1C7B-EF05D4F689A7}"/>
                </a:ext>
              </a:extLst>
            </p:cNvPr>
            <p:cNvPicPr>
              <a:picLocks noChangeAspect="1"/>
            </p:cNvPicPr>
            <p:nvPr/>
          </p:nvPicPr>
          <p:blipFill>
            <a:blip r:embed="rId4"/>
            <a:srcRect l="30382" t="-3413" r="5453" b="48054"/>
            <a:stretch/>
          </p:blipFill>
          <p:spPr>
            <a:xfrm rot="19008593">
              <a:off x="11245668" y="3979745"/>
              <a:ext cx="1766868" cy="1003659"/>
            </a:xfrm>
            <a:prstGeom prst="rect">
              <a:avLst/>
            </a:prstGeom>
          </p:spPr>
        </p:pic>
        <p:pic>
          <p:nvPicPr>
            <p:cNvPr id="14" name="Kuva 13" descr="Kuva, joka sisältää kohteen luovuus&#10;&#10;Kuvaus luotu automaattisesti, matala luotettavuus">
              <a:extLst>
                <a:ext uri="{FF2B5EF4-FFF2-40B4-BE49-F238E27FC236}">
                  <a16:creationId xmlns:a16="http://schemas.microsoft.com/office/drawing/2014/main" id="{748A5938-2659-BC82-186F-EE6B0F609B71}"/>
                </a:ext>
              </a:extLst>
            </p:cNvPr>
            <p:cNvPicPr>
              <a:picLocks noChangeAspect="1"/>
            </p:cNvPicPr>
            <p:nvPr/>
          </p:nvPicPr>
          <p:blipFill>
            <a:blip r:embed="rId3"/>
            <a:srcRect l="28315" t="50853"/>
            <a:stretch/>
          </p:blipFill>
          <p:spPr>
            <a:xfrm rot="21346367">
              <a:off x="9880899" y="3534322"/>
              <a:ext cx="2161013" cy="1034675"/>
            </a:xfrm>
            <a:prstGeom prst="rect">
              <a:avLst/>
            </a:prstGeom>
          </p:spPr>
        </p:pic>
        <p:pic>
          <p:nvPicPr>
            <p:cNvPr id="15" name="Kuva 14" descr="Kuva, joka sisältää kohteen kuu, Grafiikka&#10;&#10;Kuvaus luotu automaattisesti">
              <a:extLst>
                <a:ext uri="{FF2B5EF4-FFF2-40B4-BE49-F238E27FC236}">
                  <a16:creationId xmlns:a16="http://schemas.microsoft.com/office/drawing/2014/main" id="{E20790BF-CCC6-B737-7D79-2913ADFC5D1C}"/>
                </a:ext>
              </a:extLst>
            </p:cNvPr>
            <p:cNvPicPr>
              <a:picLocks noChangeAspect="1"/>
            </p:cNvPicPr>
            <p:nvPr/>
          </p:nvPicPr>
          <p:blipFill>
            <a:blip r:embed="rId4"/>
            <a:srcRect l="30382" t="-3413" r="5453" b="48054"/>
            <a:stretch/>
          </p:blipFill>
          <p:spPr>
            <a:xfrm rot="14586691">
              <a:off x="10378329" y="2874656"/>
              <a:ext cx="1496130" cy="849868"/>
            </a:xfrm>
            <a:prstGeom prst="rect">
              <a:avLst/>
            </a:prstGeom>
          </p:spPr>
        </p:pic>
        <p:pic>
          <p:nvPicPr>
            <p:cNvPr id="16" name="Kuva 15" descr="Kuva, joka sisältää kohteen luovuus&#10;&#10;Kuvaus luotu automaattisesti, matala luotettavuus">
              <a:extLst>
                <a:ext uri="{FF2B5EF4-FFF2-40B4-BE49-F238E27FC236}">
                  <a16:creationId xmlns:a16="http://schemas.microsoft.com/office/drawing/2014/main" id="{FD586962-03F7-0BC0-AEE6-7CA411413CC5}"/>
                </a:ext>
              </a:extLst>
            </p:cNvPr>
            <p:cNvPicPr>
              <a:picLocks noChangeAspect="1"/>
            </p:cNvPicPr>
            <p:nvPr/>
          </p:nvPicPr>
          <p:blipFill>
            <a:blip r:embed="rId3"/>
            <a:srcRect l="28315" t="50853"/>
            <a:stretch/>
          </p:blipFill>
          <p:spPr>
            <a:xfrm rot="13083351">
              <a:off x="11367682" y="1529708"/>
              <a:ext cx="1906446" cy="860563"/>
            </a:xfrm>
            <a:prstGeom prst="rect">
              <a:avLst/>
            </a:prstGeom>
          </p:spPr>
        </p:pic>
        <p:pic>
          <p:nvPicPr>
            <p:cNvPr id="17" name="Kuva 16" descr="Kuva, joka sisältää kohteen luovuus&#10;&#10;Kuvaus luotu automaattisesti, matala luotettavuus">
              <a:extLst>
                <a:ext uri="{FF2B5EF4-FFF2-40B4-BE49-F238E27FC236}">
                  <a16:creationId xmlns:a16="http://schemas.microsoft.com/office/drawing/2014/main" id="{CB2B309E-33CC-3E3F-60BC-69B2A937AFF8}"/>
                </a:ext>
              </a:extLst>
            </p:cNvPr>
            <p:cNvPicPr>
              <a:picLocks noChangeAspect="1"/>
            </p:cNvPicPr>
            <p:nvPr/>
          </p:nvPicPr>
          <p:blipFill>
            <a:blip r:embed="rId3"/>
            <a:srcRect l="28315" t="50853"/>
            <a:stretch/>
          </p:blipFill>
          <p:spPr>
            <a:xfrm rot="9276265">
              <a:off x="11211232" y="5321676"/>
              <a:ext cx="1906446" cy="860563"/>
            </a:xfrm>
            <a:prstGeom prst="rect">
              <a:avLst/>
            </a:prstGeom>
          </p:spPr>
        </p:pic>
        <p:pic>
          <p:nvPicPr>
            <p:cNvPr id="21" name="Kuva 20" descr="Kuva, joka sisältää kohteen kuu, Grafiikka&#10;&#10;Kuvaus luotu automaattisesti">
              <a:extLst>
                <a:ext uri="{FF2B5EF4-FFF2-40B4-BE49-F238E27FC236}">
                  <a16:creationId xmlns:a16="http://schemas.microsoft.com/office/drawing/2014/main" id="{ABB02EA5-5364-B960-1BFF-C115056EBCBE}"/>
                </a:ext>
              </a:extLst>
            </p:cNvPr>
            <p:cNvPicPr>
              <a:picLocks noChangeAspect="1"/>
            </p:cNvPicPr>
            <p:nvPr/>
          </p:nvPicPr>
          <p:blipFill>
            <a:blip r:embed="rId4"/>
            <a:srcRect l="30382" t="-3413" r="5453" b="48054"/>
            <a:stretch/>
          </p:blipFill>
          <p:spPr>
            <a:xfrm rot="12021773">
              <a:off x="9982000" y="4412303"/>
              <a:ext cx="1529103" cy="868598"/>
            </a:xfrm>
            <a:prstGeom prst="rect">
              <a:avLst/>
            </a:prstGeom>
          </p:spPr>
        </p:pic>
        <p:pic>
          <p:nvPicPr>
            <p:cNvPr id="22" name="Kuva 21" descr="Kuva, joka sisältää kohteen luovuus&#10;&#10;Kuvaus luotu automaattisesti, matala luotettavuus">
              <a:extLst>
                <a:ext uri="{FF2B5EF4-FFF2-40B4-BE49-F238E27FC236}">
                  <a16:creationId xmlns:a16="http://schemas.microsoft.com/office/drawing/2014/main" id="{8AC45126-02AD-CCF1-334A-EF0831F47DB6}"/>
                </a:ext>
              </a:extLst>
            </p:cNvPr>
            <p:cNvPicPr>
              <a:picLocks noChangeAspect="1"/>
            </p:cNvPicPr>
            <p:nvPr/>
          </p:nvPicPr>
          <p:blipFill>
            <a:blip r:embed="rId3"/>
            <a:srcRect l="28315" t="50853"/>
            <a:stretch/>
          </p:blipFill>
          <p:spPr>
            <a:xfrm rot="20066222">
              <a:off x="9793327" y="5213701"/>
              <a:ext cx="1906446" cy="860563"/>
            </a:xfrm>
            <a:prstGeom prst="rect">
              <a:avLst/>
            </a:prstGeom>
          </p:spPr>
        </p:pic>
        <p:pic>
          <p:nvPicPr>
            <p:cNvPr id="23" name="Kuva 22" descr="Kuva, joka sisältää kohteen kuu, Grafiikka&#10;&#10;Kuvaus luotu automaattisesti">
              <a:extLst>
                <a:ext uri="{FF2B5EF4-FFF2-40B4-BE49-F238E27FC236}">
                  <a16:creationId xmlns:a16="http://schemas.microsoft.com/office/drawing/2014/main" id="{2EED8A2D-50E9-D964-CDB7-46B7DADD35B6}"/>
                </a:ext>
              </a:extLst>
            </p:cNvPr>
            <p:cNvPicPr>
              <a:picLocks noChangeAspect="1"/>
            </p:cNvPicPr>
            <p:nvPr/>
          </p:nvPicPr>
          <p:blipFill>
            <a:blip r:embed="rId4"/>
            <a:srcRect l="30382" t="-3413" r="5453" b="48054"/>
            <a:stretch/>
          </p:blipFill>
          <p:spPr>
            <a:xfrm rot="10020287">
              <a:off x="9861831" y="5947373"/>
              <a:ext cx="1667927" cy="947456"/>
            </a:xfrm>
            <a:prstGeom prst="rect">
              <a:avLst/>
            </a:prstGeom>
          </p:spPr>
        </p:pic>
        <p:pic>
          <p:nvPicPr>
            <p:cNvPr id="24" name="Kuva 23" descr="Kuva, joka sisältää kohteen luovuus&#10;&#10;Kuvaus luotu automaattisesti, matala luotettavuus">
              <a:extLst>
                <a:ext uri="{FF2B5EF4-FFF2-40B4-BE49-F238E27FC236}">
                  <a16:creationId xmlns:a16="http://schemas.microsoft.com/office/drawing/2014/main" id="{203737B6-0E4E-5BCD-6AEE-B5B967DDAF83}"/>
                </a:ext>
              </a:extLst>
            </p:cNvPr>
            <p:cNvPicPr>
              <a:picLocks noChangeAspect="1"/>
            </p:cNvPicPr>
            <p:nvPr/>
          </p:nvPicPr>
          <p:blipFill>
            <a:blip r:embed="rId3"/>
            <a:srcRect l="28315" t="50853"/>
            <a:stretch/>
          </p:blipFill>
          <p:spPr>
            <a:xfrm rot="2554392">
              <a:off x="11228815" y="6292945"/>
              <a:ext cx="1623703" cy="732934"/>
            </a:xfrm>
            <a:prstGeom prst="rect">
              <a:avLst/>
            </a:prstGeom>
          </p:spPr>
        </p:pic>
      </p:grpSp>
    </p:spTree>
    <p:extLst>
      <p:ext uri="{BB962C8B-B14F-4D97-AF65-F5344CB8AC3E}">
        <p14:creationId xmlns:p14="http://schemas.microsoft.com/office/powerpoint/2010/main" val="30939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6C040-6522-E698-77AB-01A87439C919}"/>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03FB2C7F-5F31-F9B0-72EB-C23B0D520001}"/>
              </a:ext>
            </a:extLst>
          </p:cNvPr>
          <p:cNvSpPr>
            <a:spLocks noGrp="1"/>
          </p:cNvSpPr>
          <p:nvPr>
            <p:ph type="title"/>
          </p:nvPr>
        </p:nvSpPr>
        <p:spPr>
          <a:xfrm>
            <a:off x="1691471" y="249473"/>
            <a:ext cx="8960694" cy="1325563"/>
          </a:xfrm>
        </p:spPr>
        <p:txBody>
          <a:bodyPr>
            <a:normAutofit/>
          </a:bodyPr>
          <a:lstStyle/>
          <a:p>
            <a:r>
              <a:rPr lang="fi-FI" sz="2400" b="1" dirty="0">
                <a:latin typeface="Open Sans SemiBold"/>
                <a:ea typeface="Open Sans SemiBold"/>
                <a:cs typeface="Open Sans SemiBold"/>
              </a:rPr>
              <a:t>xx -ainejärjestön ympäristösuunnitelma vuodelle xx</a:t>
            </a:r>
            <a:endParaRPr lang="fi-FI" sz="2400" b="1" dirty="0">
              <a:latin typeface="Open Sans SemiBold" pitchFamily="2" charset="0"/>
              <a:ea typeface="Open Sans SemiBold" pitchFamily="2" charset="0"/>
              <a:cs typeface="Open Sans SemiBold" pitchFamily="2" charset="0"/>
            </a:endParaRPr>
          </a:p>
        </p:txBody>
      </p:sp>
      <p:pic>
        <p:nvPicPr>
          <p:cNvPr id="9" name="Kuva 8" descr="Kuva, joka sisältää kohteen Grafiikka, clipart, graafinen suunnittelu, animaatio&#10;&#10;Kuvaus luotu automaattisesti">
            <a:extLst>
              <a:ext uri="{FF2B5EF4-FFF2-40B4-BE49-F238E27FC236}">
                <a16:creationId xmlns:a16="http://schemas.microsoft.com/office/drawing/2014/main" id="{500B20F0-EB49-FBF9-9492-7D25D5AD5946}"/>
              </a:ext>
            </a:extLst>
          </p:cNvPr>
          <p:cNvPicPr>
            <a:picLocks noChangeAspect="1"/>
          </p:cNvPicPr>
          <p:nvPr/>
        </p:nvPicPr>
        <p:blipFill>
          <a:blip r:embed="rId3"/>
          <a:srcRect l="-288" t="25324" r="71472" b="20375"/>
          <a:stretch/>
        </p:blipFill>
        <p:spPr>
          <a:xfrm>
            <a:off x="341786" y="247077"/>
            <a:ext cx="1068346" cy="1325563"/>
          </a:xfrm>
          <a:prstGeom prst="rect">
            <a:avLst/>
          </a:prstGeom>
        </p:spPr>
      </p:pic>
      <p:grpSp>
        <p:nvGrpSpPr>
          <p:cNvPr id="6" name="Ryhmä 5">
            <a:extLst>
              <a:ext uri="{FF2B5EF4-FFF2-40B4-BE49-F238E27FC236}">
                <a16:creationId xmlns:a16="http://schemas.microsoft.com/office/drawing/2014/main" id="{B5523686-82FC-DBA4-63FF-73105AACF1F3}"/>
              </a:ext>
            </a:extLst>
          </p:cNvPr>
          <p:cNvGrpSpPr/>
          <p:nvPr/>
        </p:nvGrpSpPr>
        <p:grpSpPr>
          <a:xfrm>
            <a:off x="9793327" y="-642729"/>
            <a:ext cx="3548534" cy="7668608"/>
            <a:chOff x="9793327" y="-495974"/>
            <a:chExt cx="3480801" cy="7521853"/>
          </a:xfrm>
        </p:grpSpPr>
        <p:pic>
          <p:nvPicPr>
            <p:cNvPr id="4" name="Kuva 3" descr="Kuva, joka sisältää kohteen luovuus&#10;&#10;Kuvaus luotu automaattisesti, matala luotettavuus">
              <a:extLst>
                <a:ext uri="{FF2B5EF4-FFF2-40B4-BE49-F238E27FC236}">
                  <a16:creationId xmlns:a16="http://schemas.microsoft.com/office/drawing/2014/main" id="{047B784E-F1EB-A494-3A6D-5C06206FCE90}"/>
                </a:ext>
              </a:extLst>
            </p:cNvPr>
            <p:cNvPicPr>
              <a:picLocks noChangeAspect="1"/>
            </p:cNvPicPr>
            <p:nvPr/>
          </p:nvPicPr>
          <p:blipFill>
            <a:blip r:embed="rId4"/>
            <a:srcRect l="28315" t="50853"/>
            <a:stretch/>
          </p:blipFill>
          <p:spPr>
            <a:xfrm rot="19156804">
              <a:off x="10601658" y="130892"/>
              <a:ext cx="2412227" cy="1088871"/>
            </a:xfrm>
            <a:prstGeom prst="rect">
              <a:avLst/>
            </a:prstGeom>
          </p:spPr>
        </p:pic>
        <p:pic>
          <p:nvPicPr>
            <p:cNvPr id="5" name="Kuva 4" descr="Kuva, joka sisältää kohteen kuu, Grafiikka&#10;&#10;Kuvaus luotu automaattisesti">
              <a:extLst>
                <a:ext uri="{FF2B5EF4-FFF2-40B4-BE49-F238E27FC236}">
                  <a16:creationId xmlns:a16="http://schemas.microsoft.com/office/drawing/2014/main" id="{27C20003-3379-2E65-F023-F44705A6BA84}"/>
                </a:ext>
              </a:extLst>
            </p:cNvPr>
            <p:cNvPicPr>
              <a:picLocks noChangeAspect="1"/>
            </p:cNvPicPr>
            <p:nvPr/>
          </p:nvPicPr>
          <p:blipFill>
            <a:blip r:embed="rId5"/>
            <a:srcRect l="30382" t="-3413" r="5453" b="48054"/>
            <a:stretch/>
          </p:blipFill>
          <p:spPr>
            <a:xfrm rot="18894129">
              <a:off x="10178848" y="-57092"/>
              <a:ext cx="2032069" cy="1154305"/>
            </a:xfrm>
            <a:prstGeom prst="rect">
              <a:avLst/>
            </a:prstGeom>
          </p:spPr>
        </p:pic>
        <p:pic>
          <p:nvPicPr>
            <p:cNvPr id="8" name="Kuva 7" descr="Kuva, joka sisältää kohteen kuu, Grafiikka&#10;&#10;Kuvaus luotu automaattisesti">
              <a:extLst>
                <a:ext uri="{FF2B5EF4-FFF2-40B4-BE49-F238E27FC236}">
                  <a16:creationId xmlns:a16="http://schemas.microsoft.com/office/drawing/2014/main" id="{5D7C63A6-64BD-CD1E-025E-42D04D961AE3}"/>
                </a:ext>
              </a:extLst>
            </p:cNvPr>
            <p:cNvPicPr>
              <a:picLocks noChangeAspect="1"/>
            </p:cNvPicPr>
            <p:nvPr/>
          </p:nvPicPr>
          <p:blipFill>
            <a:blip r:embed="rId5"/>
            <a:srcRect l="30382" t="-3413" r="5453" b="48054"/>
            <a:stretch/>
          </p:blipFill>
          <p:spPr>
            <a:xfrm rot="4039215">
              <a:off x="10700026" y="1778421"/>
              <a:ext cx="1496130" cy="849868"/>
            </a:xfrm>
            <a:prstGeom prst="rect">
              <a:avLst/>
            </a:prstGeom>
          </p:spPr>
        </p:pic>
        <p:pic>
          <p:nvPicPr>
            <p:cNvPr id="10" name="Kuva 9" descr="Kuva, joka sisältää kohteen luovuus&#10;&#10;Kuvaus luotu automaattisesti, matala luotettavuus">
              <a:extLst>
                <a:ext uri="{FF2B5EF4-FFF2-40B4-BE49-F238E27FC236}">
                  <a16:creationId xmlns:a16="http://schemas.microsoft.com/office/drawing/2014/main" id="{696AC99A-1B41-9606-5F5B-761B5F475FAF}"/>
                </a:ext>
              </a:extLst>
            </p:cNvPr>
            <p:cNvPicPr>
              <a:picLocks noChangeAspect="1"/>
            </p:cNvPicPr>
            <p:nvPr/>
          </p:nvPicPr>
          <p:blipFill>
            <a:blip r:embed="rId4"/>
            <a:srcRect l="28315" t="50853"/>
            <a:stretch/>
          </p:blipFill>
          <p:spPr>
            <a:xfrm rot="2968504">
              <a:off x="9839938" y="1508316"/>
              <a:ext cx="1623703" cy="732934"/>
            </a:xfrm>
            <a:prstGeom prst="rect">
              <a:avLst/>
            </a:prstGeom>
          </p:spPr>
        </p:pic>
        <p:pic>
          <p:nvPicPr>
            <p:cNvPr id="11" name="Kuva 10" descr="Kuva, joka sisältää kohteen luovuus&#10;&#10;Kuvaus luotu automaattisesti, matala luotettavuus">
              <a:extLst>
                <a:ext uri="{FF2B5EF4-FFF2-40B4-BE49-F238E27FC236}">
                  <a16:creationId xmlns:a16="http://schemas.microsoft.com/office/drawing/2014/main" id="{0D21551B-A856-4558-5A20-F39316EC9F11}"/>
                </a:ext>
              </a:extLst>
            </p:cNvPr>
            <p:cNvPicPr>
              <a:picLocks noChangeAspect="1"/>
            </p:cNvPicPr>
            <p:nvPr/>
          </p:nvPicPr>
          <p:blipFill>
            <a:blip r:embed="rId4"/>
            <a:srcRect l="28315" t="50853"/>
            <a:stretch/>
          </p:blipFill>
          <p:spPr>
            <a:xfrm rot="19156804">
              <a:off x="10931192" y="2635284"/>
              <a:ext cx="1906446" cy="860563"/>
            </a:xfrm>
            <a:prstGeom prst="rect">
              <a:avLst/>
            </a:prstGeom>
          </p:spPr>
        </p:pic>
        <p:pic>
          <p:nvPicPr>
            <p:cNvPr id="13" name="Kuva 12" descr="Kuva, joka sisältää kohteen kuu, Grafiikka&#10;&#10;Kuvaus luotu automaattisesti">
              <a:extLst>
                <a:ext uri="{FF2B5EF4-FFF2-40B4-BE49-F238E27FC236}">
                  <a16:creationId xmlns:a16="http://schemas.microsoft.com/office/drawing/2014/main" id="{C55F7C5A-C3B8-5443-7C39-6E8B5506718F}"/>
                </a:ext>
              </a:extLst>
            </p:cNvPr>
            <p:cNvPicPr>
              <a:picLocks noChangeAspect="1"/>
            </p:cNvPicPr>
            <p:nvPr/>
          </p:nvPicPr>
          <p:blipFill>
            <a:blip r:embed="rId5"/>
            <a:srcRect l="30382" t="-3413" r="5453" b="48054"/>
            <a:stretch/>
          </p:blipFill>
          <p:spPr>
            <a:xfrm rot="19008593">
              <a:off x="11245668" y="3979745"/>
              <a:ext cx="1766868" cy="1003659"/>
            </a:xfrm>
            <a:prstGeom prst="rect">
              <a:avLst/>
            </a:prstGeom>
          </p:spPr>
        </p:pic>
        <p:pic>
          <p:nvPicPr>
            <p:cNvPr id="14" name="Kuva 13" descr="Kuva, joka sisältää kohteen luovuus&#10;&#10;Kuvaus luotu automaattisesti, matala luotettavuus">
              <a:extLst>
                <a:ext uri="{FF2B5EF4-FFF2-40B4-BE49-F238E27FC236}">
                  <a16:creationId xmlns:a16="http://schemas.microsoft.com/office/drawing/2014/main" id="{AC0EED11-5B18-0F51-839F-7537C9AF39CA}"/>
                </a:ext>
              </a:extLst>
            </p:cNvPr>
            <p:cNvPicPr>
              <a:picLocks noChangeAspect="1"/>
            </p:cNvPicPr>
            <p:nvPr/>
          </p:nvPicPr>
          <p:blipFill>
            <a:blip r:embed="rId4"/>
            <a:srcRect l="28315" t="50853"/>
            <a:stretch/>
          </p:blipFill>
          <p:spPr>
            <a:xfrm rot="21346367">
              <a:off x="9880899" y="3534322"/>
              <a:ext cx="2161013" cy="1034675"/>
            </a:xfrm>
            <a:prstGeom prst="rect">
              <a:avLst/>
            </a:prstGeom>
          </p:spPr>
        </p:pic>
        <p:pic>
          <p:nvPicPr>
            <p:cNvPr id="15" name="Kuva 14" descr="Kuva, joka sisältää kohteen kuu, Grafiikka&#10;&#10;Kuvaus luotu automaattisesti">
              <a:extLst>
                <a:ext uri="{FF2B5EF4-FFF2-40B4-BE49-F238E27FC236}">
                  <a16:creationId xmlns:a16="http://schemas.microsoft.com/office/drawing/2014/main" id="{D47438D8-9933-A253-DC78-94CEB41F755B}"/>
                </a:ext>
              </a:extLst>
            </p:cNvPr>
            <p:cNvPicPr>
              <a:picLocks noChangeAspect="1"/>
            </p:cNvPicPr>
            <p:nvPr/>
          </p:nvPicPr>
          <p:blipFill>
            <a:blip r:embed="rId5"/>
            <a:srcRect l="30382" t="-3413" r="5453" b="48054"/>
            <a:stretch/>
          </p:blipFill>
          <p:spPr>
            <a:xfrm rot="14586691">
              <a:off x="10378329" y="2874656"/>
              <a:ext cx="1496130" cy="849868"/>
            </a:xfrm>
            <a:prstGeom prst="rect">
              <a:avLst/>
            </a:prstGeom>
          </p:spPr>
        </p:pic>
        <p:pic>
          <p:nvPicPr>
            <p:cNvPr id="16" name="Kuva 15" descr="Kuva, joka sisältää kohteen luovuus&#10;&#10;Kuvaus luotu automaattisesti, matala luotettavuus">
              <a:extLst>
                <a:ext uri="{FF2B5EF4-FFF2-40B4-BE49-F238E27FC236}">
                  <a16:creationId xmlns:a16="http://schemas.microsoft.com/office/drawing/2014/main" id="{6419D09B-0CCC-56AB-1024-A40712973358}"/>
                </a:ext>
              </a:extLst>
            </p:cNvPr>
            <p:cNvPicPr>
              <a:picLocks noChangeAspect="1"/>
            </p:cNvPicPr>
            <p:nvPr/>
          </p:nvPicPr>
          <p:blipFill>
            <a:blip r:embed="rId4"/>
            <a:srcRect l="28315" t="50853"/>
            <a:stretch/>
          </p:blipFill>
          <p:spPr>
            <a:xfrm rot="13083351">
              <a:off x="11367682" y="1529708"/>
              <a:ext cx="1906446" cy="860563"/>
            </a:xfrm>
            <a:prstGeom prst="rect">
              <a:avLst/>
            </a:prstGeom>
          </p:spPr>
        </p:pic>
        <p:pic>
          <p:nvPicPr>
            <p:cNvPr id="17" name="Kuva 16" descr="Kuva, joka sisältää kohteen luovuus&#10;&#10;Kuvaus luotu automaattisesti, matala luotettavuus">
              <a:extLst>
                <a:ext uri="{FF2B5EF4-FFF2-40B4-BE49-F238E27FC236}">
                  <a16:creationId xmlns:a16="http://schemas.microsoft.com/office/drawing/2014/main" id="{BF1A8F27-5F9E-367A-3720-E8E786BB9948}"/>
                </a:ext>
              </a:extLst>
            </p:cNvPr>
            <p:cNvPicPr>
              <a:picLocks noChangeAspect="1"/>
            </p:cNvPicPr>
            <p:nvPr/>
          </p:nvPicPr>
          <p:blipFill>
            <a:blip r:embed="rId4"/>
            <a:srcRect l="28315" t="50853"/>
            <a:stretch/>
          </p:blipFill>
          <p:spPr>
            <a:xfrm rot="9276265">
              <a:off x="11211232" y="5321676"/>
              <a:ext cx="1906446" cy="860563"/>
            </a:xfrm>
            <a:prstGeom prst="rect">
              <a:avLst/>
            </a:prstGeom>
          </p:spPr>
        </p:pic>
        <p:pic>
          <p:nvPicPr>
            <p:cNvPr id="21" name="Kuva 20" descr="Kuva, joka sisältää kohteen kuu, Grafiikka&#10;&#10;Kuvaus luotu automaattisesti">
              <a:extLst>
                <a:ext uri="{FF2B5EF4-FFF2-40B4-BE49-F238E27FC236}">
                  <a16:creationId xmlns:a16="http://schemas.microsoft.com/office/drawing/2014/main" id="{9F308B72-780A-E588-90F6-74CA4F5A5EAE}"/>
                </a:ext>
              </a:extLst>
            </p:cNvPr>
            <p:cNvPicPr>
              <a:picLocks noChangeAspect="1"/>
            </p:cNvPicPr>
            <p:nvPr/>
          </p:nvPicPr>
          <p:blipFill>
            <a:blip r:embed="rId5"/>
            <a:srcRect l="30382" t="-3413" r="5453" b="48054"/>
            <a:stretch/>
          </p:blipFill>
          <p:spPr>
            <a:xfrm rot="12021773">
              <a:off x="9982000" y="4412303"/>
              <a:ext cx="1529103" cy="868598"/>
            </a:xfrm>
            <a:prstGeom prst="rect">
              <a:avLst/>
            </a:prstGeom>
          </p:spPr>
        </p:pic>
        <p:pic>
          <p:nvPicPr>
            <p:cNvPr id="22" name="Kuva 21" descr="Kuva, joka sisältää kohteen luovuus&#10;&#10;Kuvaus luotu automaattisesti, matala luotettavuus">
              <a:extLst>
                <a:ext uri="{FF2B5EF4-FFF2-40B4-BE49-F238E27FC236}">
                  <a16:creationId xmlns:a16="http://schemas.microsoft.com/office/drawing/2014/main" id="{992C6B6F-40A0-7ED0-641A-C8EEC6D6B82C}"/>
                </a:ext>
              </a:extLst>
            </p:cNvPr>
            <p:cNvPicPr>
              <a:picLocks noChangeAspect="1"/>
            </p:cNvPicPr>
            <p:nvPr/>
          </p:nvPicPr>
          <p:blipFill>
            <a:blip r:embed="rId4"/>
            <a:srcRect l="28315" t="50853"/>
            <a:stretch/>
          </p:blipFill>
          <p:spPr>
            <a:xfrm rot="20066222">
              <a:off x="9793327" y="5213701"/>
              <a:ext cx="1906446" cy="860563"/>
            </a:xfrm>
            <a:prstGeom prst="rect">
              <a:avLst/>
            </a:prstGeom>
          </p:spPr>
        </p:pic>
        <p:pic>
          <p:nvPicPr>
            <p:cNvPr id="23" name="Kuva 22" descr="Kuva, joka sisältää kohteen kuu, Grafiikka&#10;&#10;Kuvaus luotu automaattisesti">
              <a:extLst>
                <a:ext uri="{FF2B5EF4-FFF2-40B4-BE49-F238E27FC236}">
                  <a16:creationId xmlns:a16="http://schemas.microsoft.com/office/drawing/2014/main" id="{E7D9114D-D278-63BA-9B8A-48C33151D948}"/>
                </a:ext>
              </a:extLst>
            </p:cNvPr>
            <p:cNvPicPr>
              <a:picLocks noChangeAspect="1"/>
            </p:cNvPicPr>
            <p:nvPr/>
          </p:nvPicPr>
          <p:blipFill>
            <a:blip r:embed="rId5"/>
            <a:srcRect l="30382" t="-3413" r="5453" b="48054"/>
            <a:stretch/>
          </p:blipFill>
          <p:spPr>
            <a:xfrm rot="10020287">
              <a:off x="9861831" y="5947373"/>
              <a:ext cx="1667927" cy="947456"/>
            </a:xfrm>
            <a:prstGeom prst="rect">
              <a:avLst/>
            </a:prstGeom>
          </p:spPr>
        </p:pic>
        <p:pic>
          <p:nvPicPr>
            <p:cNvPr id="24" name="Kuva 23" descr="Kuva, joka sisältää kohteen luovuus&#10;&#10;Kuvaus luotu automaattisesti, matala luotettavuus">
              <a:extLst>
                <a:ext uri="{FF2B5EF4-FFF2-40B4-BE49-F238E27FC236}">
                  <a16:creationId xmlns:a16="http://schemas.microsoft.com/office/drawing/2014/main" id="{29AB92AF-F77B-F002-34D8-E3A3C4327ABB}"/>
                </a:ext>
              </a:extLst>
            </p:cNvPr>
            <p:cNvPicPr>
              <a:picLocks noChangeAspect="1"/>
            </p:cNvPicPr>
            <p:nvPr/>
          </p:nvPicPr>
          <p:blipFill>
            <a:blip r:embed="rId4"/>
            <a:srcRect l="28315" t="50853"/>
            <a:stretch/>
          </p:blipFill>
          <p:spPr>
            <a:xfrm rot="2554392">
              <a:off x="11228815" y="6292945"/>
              <a:ext cx="1623703" cy="732934"/>
            </a:xfrm>
            <a:prstGeom prst="rect">
              <a:avLst/>
            </a:prstGeom>
          </p:spPr>
        </p:pic>
      </p:grpSp>
      <p:graphicFrame>
        <p:nvGraphicFramePr>
          <p:cNvPr id="12" name="Taulukko 11">
            <a:extLst>
              <a:ext uri="{FF2B5EF4-FFF2-40B4-BE49-F238E27FC236}">
                <a16:creationId xmlns:a16="http://schemas.microsoft.com/office/drawing/2014/main" id="{C2D432E4-23EB-1D1F-E5B0-A62C2FE9C7D1}"/>
              </a:ext>
            </a:extLst>
          </p:cNvPr>
          <p:cNvGraphicFramePr>
            <a:graphicFrameLocks noGrp="1"/>
          </p:cNvGraphicFramePr>
          <p:nvPr>
            <p:extLst>
              <p:ext uri="{D42A27DB-BD31-4B8C-83A1-F6EECF244321}">
                <p14:modId xmlns:p14="http://schemas.microsoft.com/office/powerpoint/2010/main" val="1932387774"/>
              </p:ext>
            </p:extLst>
          </p:nvPr>
        </p:nvGraphicFramePr>
        <p:xfrm>
          <a:off x="648000" y="1743320"/>
          <a:ext cx="9435049" cy="4544060"/>
        </p:xfrm>
        <a:graphic>
          <a:graphicData uri="http://schemas.openxmlformats.org/drawingml/2006/table">
            <a:tbl>
              <a:tblPr firstRow="1">
                <a:tableStyleId>{5C22544A-7EE6-4342-B048-85BDC9FD1C3A}</a:tableStyleId>
              </a:tblPr>
              <a:tblGrid>
                <a:gridCol w="1448967">
                  <a:extLst>
                    <a:ext uri="{9D8B030D-6E8A-4147-A177-3AD203B41FA5}">
                      <a16:colId xmlns:a16="http://schemas.microsoft.com/office/drawing/2014/main" val="310927228"/>
                    </a:ext>
                  </a:extLst>
                </a:gridCol>
                <a:gridCol w="1451113">
                  <a:extLst>
                    <a:ext uri="{9D8B030D-6E8A-4147-A177-3AD203B41FA5}">
                      <a16:colId xmlns:a16="http://schemas.microsoft.com/office/drawing/2014/main" val="1319921808"/>
                    </a:ext>
                  </a:extLst>
                </a:gridCol>
                <a:gridCol w="1351721">
                  <a:extLst>
                    <a:ext uri="{9D8B030D-6E8A-4147-A177-3AD203B41FA5}">
                      <a16:colId xmlns:a16="http://schemas.microsoft.com/office/drawing/2014/main" val="829535762"/>
                    </a:ext>
                  </a:extLst>
                </a:gridCol>
                <a:gridCol w="1063487">
                  <a:extLst>
                    <a:ext uri="{9D8B030D-6E8A-4147-A177-3AD203B41FA5}">
                      <a16:colId xmlns:a16="http://schemas.microsoft.com/office/drawing/2014/main" val="1593335236"/>
                    </a:ext>
                  </a:extLst>
                </a:gridCol>
                <a:gridCol w="1083366">
                  <a:extLst>
                    <a:ext uri="{9D8B030D-6E8A-4147-A177-3AD203B41FA5}">
                      <a16:colId xmlns:a16="http://schemas.microsoft.com/office/drawing/2014/main" val="2300156669"/>
                    </a:ext>
                  </a:extLst>
                </a:gridCol>
                <a:gridCol w="1371600">
                  <a:extLst>
                    <a:ext uri="{9D8B030D-6E8A-4147-A177-3AD203B41FA5}">
                      <a16:colId xmlns:a16="http://schemas.microsoft.com/office/drawing/2014/main" val="3284405313"/>
                    </a:ext>
                  </a:extLst>
                </a:gridCol>
                <a:gridCol w="1664795">
                  <a:extLst>
                    <a:ext uri="{9D8B030D-6E8A-4147-A177-3AD203B41FA5}">
                      <a16:colId xmlns:a16="http://schemas.microsoft.com/office/drawing/2014/main" val="3579030733"/>
                    </a:ext>
                  </a:extLst>
                </a:gridCol>
              </a:tblGrid>
              <a:tr h="0">
                <a:tc gridSpan="5">
                  <a:txBody>
                    <a:bodyPr/>
                    <a:lstStyle/>
                    <a:p>
                      <a:pPr algn="ctr"/>
                      <a:r>
                        <a:rPr lang="fi-FI" sz="1600">
                          <a:latin typeface="Open Sans SemiBold" pitchFamily="2" charset="0"/>
                          <a:ea typeface="Open Sans SemiBold" pitchFamily="2" charset="0"/>
                          <a:cs typeface="Open Sans SemiBold" pitchFamily="2" charset="0"/>
                        </a:rPr>
                        <a:t>Suunnitelma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190"/>
                    </a:solidFill>
                  </a:tcPr>
                </a:tc>
                <a:tc hMerge="1">
                  <a:txBody>
                    <a:bodyPr/>
                    <a:lstStyle/>
                    <a:p>
                      <a:endParaRPr lang="fi-FI"/>
                    </a:p>
                  </a:txBody>
                  <a:tcPr/>
                </a:tc>
                <a:tc hMerge="1">
                  <a:txBody>
                    <a:bodyPr/>
                    <a:lstStyle/>
                    <a:p>
                      <a:endParaRPr lang="fi-FI"/>
                    </a:p>
                  </a:txBody>
                  <a:tcPr/>
                </a:tc>
                <a:tc hMerge="1">
                  <a:txBody>
                    <a:bodyPr/>
                    <a:lstStyle/>
                    <a:p>
                      <a:endParaRPr lang="fi-FI"/>
                    </a:p>
                  </a:txBody>
                  <a:tcPr/>
                </a:tc>
                <a:tc hMerge="1">
                  <a:txBody>
                    <a:bodyPr/>
                    <a:lstStyle/>
                    <a:p>
                      <a:endParaRPr lang="fi-FI"/>
                    </a:p>
                  </a:txBody>
                  <a:tcPr/>
                </a:tc>
                <a:tc gridSpan="2">
                  <a:txBody>
                    <a:bodyPr/>
                    <a:lstStyle/>
                    <a:p>
                      <a:pPr algn="ctr"/>
                      <a:r>
                        <a:rPr lang="fi-FI" sz="1600">
                          <a:latin typeface="Open Sans SemiBold" pitchFamily="2" charset="0"/>
                          <a:ea typeface="Open Sans SemiBold" pitchFamily="2" charset="0"/>
                          <a:cs typeface="Open Sans SemiBold" pitchFamily="2" charset="0"/>
                        </a:rPr>
                        <a:t>Seuranta ja arviointi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190"/>
                    </a:solidFill>
                  </a:tcPr>
                </a:tc>
                <a:tc hMerge="1">
                  <a:txBody>
                    <a:bodyPr/>
                    <a:lstStyle/>
                    <a:p>
                      <a:endParaRPr lang="fi-FI"/>
                    </a:p>
                  </a:txBody>
                  <a:tcPr/>
                </a:tc>
                <a:extLst>
                  <a:ext uri="{0D108BD9-81ED-4DB2-BD59-A6C34878D82A}">
                    <a16:rowId xmlns:a16="http://schemas.microsoft.com/office/drawing/2014/main" val="3272644226"/>
                  </a:ext>
                </a:extLst>
              </a:tr>
              <a:tr h="0">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TAVOITE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MITTARI (vapaaehtoinen)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TOIMENPIDE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AIKATAULU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VASTUU-HENKILÖ(T)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TOIMENPITEEN TILA (valmis/kesken/ei aloitettu)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dirty="0">
                          <a:latin typeface="Open Sans" panose="020B0606030504020204" pitchFamily="2" charset="0"/>
                          <a:ea typeface="Open Sans" panose="020B0606030504020204" pitchFamily="2" charset="0"/>
                          <a:cs typeface="Open Sans" panose="020B0606030504020204" pitchFamily="2" charset="0"/>
                        </a:rPr>
                        <a:t>ARVIOINTI (Toteutuiko tavoite? Miten toimenpiteen toteuttaminen sujui?)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409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Esim. Parannetaan jäsenistön osaamista ympäristöasioissa </a:t>
                      </a:r>
                      <a:endParaRPr lang="fi-FI" sz="1100" b="0" i="0">
                        <a:effectLst/>
                        <a:latin typeface="Open Sans" panose="020B0606030504020204" pitchFamily="2" charset="0"/>
                        <a:ea typeface="Open Sans" panose="020B0606030504020204" pitchFamily="2" charset="0"/>
                        <a:cs typeface="Open Sans" panose="020B0606030504020204" pitchFamily="2" charset="0"/>
                      </a:endParaRPr>
                    </a:p>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base">
                        <a:lnSpc>
                          <a:spcPts val="1275"/>
                        </a:lnSpc>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Esim.  </a:t>
                      </a:r>
                      <a:endParaRPr lang="fi-FI" sz="1100" b="0" i="0">
                        <a:effectLst/>
                        <a:latin typeface="Open Sans" panose="020B0606030504020204" pitchFamily="2" charset="0"/>
                        <a:ea typeface="Open Sans" panose="020B0606030504020204" pitchFamily="2" charset="0"/>
                        <a:cs typeface="Open Sans" panose="020B0606030504020204" pitchFamily="2" charset="0"/>
                      </a:endParaRPr>
                    </a:p>
                    <a:p>
                      <a:pPr algn="l" rtl="0" fontAlgn="base">
                        <a:lnSpc>
                          <a:spcPts val="1275"/>
                        </a:lnSpc>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3 ympäristöaiheista Instagram-postausta vuoden aikana</a:t>
                      </a:r>
                      <a:endParaRPr lang="fi-FI" sz="1100" b="0" i="0">
                        <a:effectLst/>
                        <a:latin typeface="Open Sans" panose="020B0606030504020204" pitchFamily="2" charset="0"/>
                        <a:ea typeface="Open Sans" panose="020B0606030504020204" pitchFamily="2" charset="0"/>
                        <a:cs typeface="Open Sans" panose="020B0606030504020204" pitchFamily="2" charset="0"/>
                      </a:endParaRPr>
                    </a:p>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Esim. Julkaistaan ympäristöaiheisia Instagram-postauksia </a:t>
                      </a:r>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03343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Esim. Vähennetään liikkumisen päästöjä </a:t>
                      </a:r>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base">
                        <a:lnSpc>
                          <a:spcPts val="1275"/>
                        </a:lnSpc>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Esim. 2 opintomatkaa toteutettu vuoden aikana junalla kulkien</a:t>
                      </a:r>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100" b="0" i="0">
                          <a:solidFill>
                            <a:srgbClr val="A6A6A6"/>
                          </a:solidFill>
                          <a:effectLst/>
                          <a:latin typeface="Open Sans" panose="020B0606030504020204" pitchFamily="2" charset="0"/>
                          <a:ea typeface="Open Sans" panose="020B0606030504020204" pitchFamily="2" charset="0"/>
                          <a:cs typeface="Open Sans" panose="020B0606030504020204" pitchFamily="2" charset="0"/>
                        </a:rPr>
                        <a:t>Esim. Kuljetaan junalla opintomatkalle  </a:t>
                      </a:r>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8606969"/>
                  </a:ext>
                </a:extLst>
              </a:tr>
              <a:tr h="370840">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805543"/>
                  </a:ext>
                </a:extLst>
              </a:tr>
              <a:tr h="370840">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2740991"/>
                  </a:ext>
                </a:extLst>
              </a:tr>
              <a:tr h="370840">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0456039"/>
                  </a:ext>
                </a:extLst>
              </a:tr>
            </a:tbl>
          </a:graphicData>
        </a:graphic>
      </p:graphicFrame>
    </p:spTree>
    <p:extLst>
      <p:ext uri="{BB962C8B-B14F-4D97-AF65-F5344CB8AC3E}">
        <p14:creationId xmlns:p14="http://schemas.microsoft.com/office/powerpoint/2010/main" val="37511544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86337-1CDA-DFC0-D8A5-280CB91869E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8FE0411-6E24-EFA3-B722-786F36ABD325}"/>
              </a:ext>
            </a:extLst>
          </p:cNvPr>
          <p:cNvSpPr>
            <a:spLocks noGrp="1"/>
          </p:cNvSpPr>
          <p:nvPr>
            <p:ph type="title"/>
          </p:nvPr>
        </p:nvSpPr>
        <p:spPr>
          <a:xfrm>
            <a:off x="1691471" y="249473"/>
            <a:ext cx="8960694" cy="1325563"/>
          </a:xfrm>
        </p:spPr>
        <p:txBody>
          <a:bodyPr/>
          <a:lstStyle/>
          <a:p>
            <a:r>
              <a:rPr kumimoji="0" lang="fi-FI" sz="2400" b="1" i="0" u="none" strike="noStrike" kern="1200" cap="none" spc="0" normalizeH="0" baseline="0" noProof="0" dirty="0">
                <a:ln>
                  <a:noFill/>
                </a:ln>
                <a:solidFill>
                  <a:prstClr val="black"/>
                </a:solidFill>
                <a:effectLst/>
                <a:uLnTx/>
                <a:uFillTx/>
                <a:latin typeface="Open Sans SemiBold"/>
                <a:ea typeface="Open Sans SemiBold"/>
                <a:cs typeface="Open Sans SemiBold"/>
              </a:rPr>
              <a:t>xx -ainejärjestön ympäristösuunnitelma vuodelle xx</a:t>
            </a:r>
            <a:endParaRPr lang="fi-FI" sz="3600" b="1" dirty="0">
              <a:latin typeface="Open Sans SemiBold" pitchFamily="2" charset="0"/>
              <a:ea typeface="Open Sans SemiBold" pitchFamily="2" charset="0"/>
              <a:cs typeface="Open Sans SemiBold" pitchFamily="2" charset="0"/>
            </a:endParaRPr>
          </a:p>
        </p:txBody>
      </p:sp>
      <p:pic>
        <p:nvPicPr>
          <p:cNvPr id="9" name="Kuva 8" descr="Kuva, joka sisältää kohteen Grafiikka, clipart, graafinen suunnittelu, animaatio&#10;&#10;Kuvaus luotu automaattisesti">
            <a:extLst>
              <a:ext uri="{FF2B5EF4-FFF2-40B4-BE49-F238E27FC236}">
                <a16:creationId xmlns:a16="http://schemas.microsoft.com/office/drawing/2014/main" id="{71F4B6D4-7F15-D42E-28B0-64B696A66E25}"/>
              </a:ext>
            </a:extLst>
          </p:cNvPr>
          <p:cNvPicPr>
            <a:picLocks noChangeAspect="1"/>
          </p:cNvPicPr>
          <p:nvPr/>
        </p:nvPicPr>
        <p:blipFill>
          <a:blip r:embed="rId3"/>
          <a:srcRect l="-288" t="25324" r="71472" b="20375"/>
          <a:stretch/>
        </p:blipFill>
        <p:spPr>
          <a:xfrm>
            <a:off x="341786" y="247077"/>
            <a:ext cx="1068346" cy="1325563"/>
          </a:xfrm>
          <a:prstGeom prst="rect">
            <a:avLst/>
          </a:prstGeom>
        </p:spPr>
      </p:pic>
      <p:grpSp>
        <p:nvGrpSpPr>
          <p:cNvPr id="6" name="Ryhmä 5">
            <a:extLst>
              <a:ext uri="{FF2B5EF4-FFF2-40B4-BE49-F238E27FC236}">
                <a16:creationId xmlns:a16="http://schemas.microsoft.com/office/drawing/2014/main" id="{8E4AF0BB-47EA-D536-D9BC-CCB448284F48}"/>
              </a:ext>
            </a:extLst>
          </p:cNvPr>
          <p:cNvGrpSpPr/>
          <p:nvPr/>
        </p:nvGrpSpPr>
        <p:grpSpPr>
          <a:xfrm>
            <a:off x="9793327" y="-642729"/>
            <a:ext cx="3548534" cy="7668608"/>
            <a:chOff x="9793327" y="-495974"/>
            <a:chExt cx="3480801" cy="7521853"/>
          </a:xfrm>
        </p:grpSpPr>
        <p:pic>
          <p:nvPicPr>
            <p:cNvPr id="4" name="Kuva 3" descr="Kuva, joka sisältää kohteen luovuus&#10;&#10;Kuvaus luotu automaattisesti, matala luotettavuus">
              <a:extLst>
                <a:ext uri="{FF2B5EF4-FFF2-40B4-BE49-F238E27FC236}">
                  <a16:creationId xmlns:a16="http://schemas.microsoft.com/office/drawing/2014/main" id="{82059020-47B1-D0C6-12D2-5CA08FAAE64B}"/>
                </a:ext>
              </a:extLst>
            </p:cNvPr>
            <p:cNvPicPr>
              <a:picLocks noChangeAspect="1"/>
            </p:cNvPicPr>
            <p:nvPr/>
          </p:nvPicPr>
          <p:blipFill>
            <a:blip r:embed="rId4"/>
            <a:srcRect l="28315" t="50853"/>
            <a:stretch/>
          </p:blipFill>
          <p:spPr>
            <a:xfrm rot="19156804">
              <a:off x="10601658" y="130892"/>
              <a:ext cx="2412227" cy="1088871"/>
            </a:xfrm>
            <a:prstGeom prst="rect">
              <a:avLst/>
            </a:prstGeom>
          </p:spPr>
        </p:pic>
        <p:pic>
          <p:nvPicPr>
            <p:cNvPr id="5" name="Kuva 4" descr="Kuva, joka sisältää kohteen kuu, Grafiikka&#10;&#10;Kuvaus luotu automaattisesti">
              <a:extLst>
                <a:ext uri="{FF2B5EF4-FFF2-40B4-BE49-F238E27FC236}">
                  <a16:creationId xmlns:a16="http://schemas.microsoft.com/office/drawing/2014/main" id="{E8009389-455E-F581-440A-FFB23CCFFD5A}"/>
                </a:ext>
              </a:extLst>
            </p:cNvPr>
            <p:cNvPicPr>
              <a:picLocks noChangeAspect="1"/>
            </p:cNvPicPr>
            <p:nvPr/>
          </p:nvPicPr>
          <p:blipFill>
            <a:blip r:embed="rId5"/>
            <a:srcRect l="30382" t="-3413" r="5453" b="48054"/>
            <a:stretch/>
          </p:blipFill>
          <p:spPr>
            <a:xfrm rot="18894129">
              <a:off x="10178848" y="-57092"/>
              <a:ext cx="2032069" cy="1154305"/>
            </a:xfrm>
            <a:prstGeom prst="rect">
              <a:avLst/>
            </a:prstGeom>
          </p:spPr>
        </p:pic>
        <p:pic>
          <p:nvPicPr>
            <p:cNvPr id="8" name="Kuva 7" descr="Kuva, joka sisältää kohteen kuu, Grafiikka&#10;&#10;Kuvaus luotu automaattisesti">
              <a:extLst>
                <a:ext uri="{FF2B5EF4-FFF2-40B4-BE49-F238E27FC236}">
                  <a16:creationId xmlns:a16="http://schemas.microsoft.com/office/drawing/2014/main" id="{36E14C45-705C-3667-8586-1A8B42DD2B8D}"/>
                </a:ext>
              </a:extLst>
            </p:cNvPr>
            <p:cNvPicPr>
              <a:picLocks noChangeAspect="1"/>
            </p:cNvPicPr>
            <p:nvPr/>
          </p:nvPicPr>
          <p:blipFill>
            <a:blip r:embed="rId5"/>
            <a:srcRect l="30382" t="-3413" r="5453" b="48054"/>
            <a:stretch/>
          </p:blipFill>
          <p:spPr>
            <a:xfrm rot="4039215">
              <a:off x="10700026" y="1778421"/>
              <a:ext cx="1496130" cy="849868"/>
            </a:xfrm>
            <a:prstGeom prst="rect">
              <a:avLst/>
            </a:prstGeom>
          </p:spPr>
        </p:pic>
        <p:pic>
          <p:nvPicPr>
            <p:cNvPr id="10" name="Kuva 9" descr="Kuva, joka sisältää kohteen luovuus&#10;&#10;Kuvaus luotu automaattisesti, matala luotettavuus">
              <a:extLst>
                <a:ext uri="{FF2B5EF4-FFF2-40B4-BE49-F238E27FC236}">
                  <a16:creationId xmlns:a16="http://schemas.microsoft.com/office/drawing/2014/main" id="{7E1FCABD-2DC6-0002-8677-E4ECF88BDB36}"/>
                </a:ext>
              </a:extLst>
            </p:cNvPr>
            <p:cNvPicPr>
              <a:picLocks noChangeAspect="1"/>
            </p:cNvPicPr>
            <p:nvPr/>
          </p:nvPicPr>
          <p:blipFill>
            <a:blip r:embed="rId4"/>
            <a:srcRect l="28315" t="50853"/>
            <a:stretch/>
          </p:blipFill>
          <p:spPr>
            <a:xfrm rot="2968504">
              <a:off x="9839938" y="1508316"/>
              <a:ext cx="1623703" cy="732934"/>
            </a:xfrm>
            <a:prstGeom prst="rect">
              <a:avLst/>
            </a:prstGeom>
          </p:spPr>
        </p:pic>
        <p:pic>
          <p:nvPicPr>
            <p:cNvPr id="11" name="Kuva 10" descr="Kuva, joka sisältää kohteen luovuus&#10;&#10;Kuvaus luotu automaattisesti, matala luotettavuus">
              <a:extLst>
                <a:ext uri="{FF2B5EF4-FFF2-40B4-BE49-F238E27FC236}">
                  <a16:creationId xmlns:a16="http://schemas.microsoft.com/office/drawing/2014/main" id="{D81C04E9-4FB5-F834-C2DC-1DC41C067BAA}"/>
                </a:ext>
              </a:extLst>
            </p:cNvPr>
            <p:cNvPicPr>
              <a:picLocks noChangeAspect="1"/>
            </p:cNvPicPr>
            <p:nvPr/>
          </p:nvPicPr>
          <p:blipFill>
            <a:blip r:embed="rId4"/>
            <a:srcRect l="28315" t="50853"/>
            <a:stretch/>
          </p:blipFill>
          <p:spPr>
            <a:xfrm rot="19156804">
              <a:off x="10931192" y="2635284"/>
              <a:ext cx="1906446" cy="860563"/>
            </a:xfrm>
            <a:prstGeom prst="rect">
              <a:avLst/>
            </a:prstGeom>
          </p:spPr>
        </p:pic>
        <p:pic>
          <p:nvPicPr>
            <p:cNvPr id="13" name="Kuva 12" descr="Kuva, joka sisältää kohteen kuu, Grafiikka&#10;&#10;Kuvaus luotu automaattisesti">
              <a:extLst>
                <a:ext uri="{FF2B5EF4-FFF2-40B4-BE49-F238E27FC236}">
                  <a16:creationId xmlns:a16="http://schemas.microsoft.com/office/drawing/2014/main" id="{B872A482-E0DB-02C3-28DC-E5E3C6781047}"/>
                </a:ext>
              </a:extLst>
            </p:cNvPr>
            <p:cNvPicPr>
              <a:picLocks noChangeAspect="1"/>
            </p:cNvPicPr>
            <p:nvPr/>
          </p:nvPicPr>
          <p:blipFill>
            <a:blip r:embed="rId5"/>
            <a:srcRect l="30382" t="-3413" r="5453" b="48054"/>
            <a:stretch/>
          </p:blipFill>
          <p:spPr>
            <a:xfrm rot="19008593">
              <a:off x="11245668" y="3979745"/>
              <a:ext cx="1766868" cy="1003659"/>
            </a:xfrm>
            <a:prstGeom prst="rect">
              <a:avLst/>
            </a:prstGeom>
          </p:spPr>
        </p:pic>
        <p:pic>
          <p:nvPicPr>
            <p:cNvPr id="14" name="Kuva 13" descr="Kuva, joka sisältää kohteen luovuus&#10;&#10;Kuvaus luotu automaattisesti, matala luotettavuus">
              <a:extLst>
                <a:ext uri="{FF2B5EF4-FFF2-40B4-BE49-F238E27FC236}">
                  <a16:creationId xmlns:a16="http://schemas.microsoft.com/office/drawing/2014/main" id="{869F2471-674F-52AB-B208-81CF8E6F3063}"/>
                </a:ext>
              </a:extLst>
            </p:cNvPr>
            <p:cNvPicPr>
              <a:picLocks noChangeAspect="1"/>
            </p:cNvPicPr>
            <p:nvPr/>
          </p:nvPicPr>
          <p:blipFill>
            <a:blip r:embed="rId4"/>
            <a:srcRect l="28315" t="50853"/>
            <a:stretch/>
          </p:blipFill>
          <p:spPr>
            <a:xfrm rot="21346367">
              <a:off x="9880899" y="3534322"/>
              <a:ext cx="2161013" cy="1034675"/>
            </a:xfrm>
            <a:prstGeom prst="rect">
              <a:avLst/>
            </a:prstGeom>
          </p:spPr>
        </p:pic>
        <p:pic>
          <p:nvPicPr>
            <p:cNvPr id="15" name="Kuva 14" descr="Kuva, joka sisältää kohteen kuu, Grafiikka&#10;&#10;Kuvaus luotu automaattisesti">
              <a:extLst>
                <a:ext uri="{FF2B5EF4-FFF2-40B4-BE49-F238E27FC236}">
                  <a16:creationId xmlns:a16="http://schemas.microsoft.com/office/drawing/2014/main" id="{238E1B65-111D-5D65-E7DF-1D17778F3B65}"/>
                </a:ext>
              </a:extLst>
            </p:cNvPr>
            <p:cNvPicPr>
              <a:picLocks noChangeAspect="1"/>
            </p:cNvPicPr>
            <p:nvPr/>
          </p:nvPicPr>
          <p:blipFill>
            <a:blip r:embed="rId5"/>
            <a:srcRect l="30382" t="-3413" r="5453" b="48054"/>
            <a:stretch/>
          </p:blipFill>
          <p:spPr>
            <a:xfrm rot="14586691">
              <a:off x="10378329" y="2874656"/>
              <a:ext cx="1496130" cy="849868"/>
            </a:xfrm>
            <a:prstGeom prst="rect">
              <a:avLst/>
            </a:prstGeom>
          </p:spPr>
        </p:pic>
        <p:pic>
          <p:nvPicPr>
            <p:cNvPr id="16" name="Kuva 15" descr="Kuva, joka sisältää kohteen luovuus&#10;&#10;Kuvaus luotu automaattisesti, matala luotettavuus">
              <a:extLst>
                <a:ext uri="{FF2B5EF4-FFF2-40B4-BE49-F238E27FC236}">
                  <a16:creationId xmlns:a16="http://schemas.microsoft.com/office/drawing/2014/main" id="{37249E99-1C7E-C8E8-121A-33A0A493EA77}"/>
                </a:ext>
              </a:extLst>
            </p:cNvPr>
            <p:cNvPicPr>
              <a:picLocks noChangeAspect="1"/>
            </p:cNvPicPr>
            <p:nvPr/>
          </p:nvPicPr>
          <p:blipFill>
            <a:blip r:embed="rId4"/>
            <a:srcRect l="28315" t="50853"/>
            <a:stretch/>
          </p:blipFill>
          <p:spPr>
            <a:xfrm rot="13083351">
              <a:off x="11367682" y="1529708"/>
              <a:ext cx="1906446" cy="860563"/>
            </a:xfrm>
            <a:prstGeom prst="rect">
              <a:avLst/>
            </a:prstGeom>
          </p:spPr>
        </p:pic>
        <p:pic>
          <p:nvPicPr>
            <p:cNvPr id="17" name="Kuva 16" descr="Kuva, joka sisältää kohteen luovuus&#10;&#10;Kuvaus luotu automaattisesti, matala luotettavuus">
              <a:extLst>
                <a:ext uri="{FF2B5EF4-FFF2-40B4-BE49-F238E27FC236}">
                  <a16:creationId xmlns:a16="http://schemas.microsoft.com/office/drawing/2014/main" id="{BFDD2C90-877F-449D-B328-BF501103DF8E}"/>
                </a:ext>
              </a:extLst>
            </p:cNvPr>
            <p:cNvPicPr>
              <a:picLocks noChangeAspect="1"/>
            </p:cNvPicPr>
            <p:nvPr/>
          </p:nvPicPr>
          <p:blipFill>
            <a:blip r:embed="rId4"/>
            <a:srcRect l="28315" t="50853"/>
            <a:stretch/>
          </p:blipFill>
          <p:spPr>
            <a:xfrm rot="9276265">
              <a:off x="11211232" y="5321676"/>
              <a:ext cx="1906446" cy="860563"/>
            </a:xfrm>
            <a:prstGeom prst="rect">
              <a:avLst/>
            </a:prstGeom>
          </p:spPr>
        </p:pic>
        <p:pic>
          <p:nvPicPr>
            <p:cNvPr id="21" name="Kuva 20" descr="Kuva, joka sisältää kohteen kuu, Grafiikka&#10;&#10;Kuvaus luotu automaattisesti">
              <a:extLst>
                <a:ext uri="{FF2B5EF4-FFF2-40B4-BE49-F238E27FC236}">
                  <a16:creationId xmlns:a16="http://schemas.microsoft.com/office/drawing/2014/main" id="{32DC8792-42CB-9613-C626-F853A5DBD69F}"/>
                </a:ext>
              </a:extLst>
            </p:cNvPr>
            <p:cNvPicPr>
              <a:picLocks noChangeAspect="1"/>
            </p:cNvPicPr>
            <p:nvPr/>
          </p:nvPicPr>
          <p:blipFill>
            <a:blip r:embed="rId5"/>
            <a:srcRect l="30382" t="-3413" r="5453" b="48054"/>
            <a:stretch/>
          </p:blipFill>
          <p:spPr>
            <a:xfrm rot="12021773">
              <a:off x="9982000" y="4412303"/>
              <a:ext cx="1529103" cy="868598"/>
            </a:xfrm>
            <a:prstGeom prst="rect">
              <a:avLst/>
            </a:prstGeom>
          </p:spPr>
        </p:pic>
        <p:pic>
          <p:nvPicPr>
            <p:cNvPr id="22" name="Kuva 21" descr="Kuva, joka sisältää kohteen luovuus&#10;&#10;Kuvaus luotu automaattisesti, matala luotettavuus">
              <a:extLst>
                <a:ext uri="{FF2B5EF4-FFF2-40B4-BE49-F238E27FC236}">
                  <a16:creationId xmlns:a16="http://schemas.microsoft.com/office/drawing/2014/main" id="{FA7210B6-ECB2-4DA6-C3A1-9D52E2D3F879}"/>
                </a:ext>
              </a:extLst>
            </p:cNvPr>
            <p:cNvPicPr>
              <a:picLocks noChangeAspect="1"/>
            </p:cNvPicPr>
            <p:nvPr/>
          </p:nvPicPr>
          <p:blipFill>
            <a:blip r:embed="rId4"/>
            <a:srcRect l="28315" t="50853"/>
            <a:stretch/>
          </p:blipFill>
          <p:spPr>
            <a:xfrm rot="20066222">
              <a:off x="9793327" y="5213701"/>
              <a:ext cx="1906446" cy="860563"/>
            </a:xfrm>
            <a:prstGeom prst="rect">
              <a:avLst/>
            </a:prstGeom>
          </p:spPr>
        </p:pic>
        <p:pic>
          <p:nvPicPr>
            <p:cNvPr id="23" name="Kuva 22" descr="Kuva, joka sisältää kohteen kuu, Grafiikka&#10;&#10;Kuvaus luotu automaattisesti">
              <a:extLst>
                <a:ext uri="{FF2B5EF4-FFF2-40B4-BE49-F238E27FC236}">
                  <a16:creationId xmlns:a16="http://schemas.microsoft.com/office/drawing/2014/main" id="{549E2D2D-A227-7D44-DDBD-DA9BEF8B6AE0}"/>
                </a:ext>
              </a:extLst>
            </p:cNvPr>
            <p:cNvPicPr>
              <a:picLocks noChangeAspect="1"/>
            </p:cNvPicPr>
            <p:nvPr/>
          </p:nvPicPr>
          <p:blipFill>
            <a:blip r:embed="rId5"/>
            <a:srcRect l="30382" t="-3413" r="5453" b="48054"/>
            <a:stretch/>
          </p:blipFill>
          <p:spPr>
            <a:xfrm rot="10020287">
              <a:off x="9861831" y="5947373"/>
              <a:ext cx="1667927" cy="947456"/>
            </a:xfrm>
            <a:prstGeom prst="rect">
              <a:avLst/>
            </a:prstGeom>
          </p:spPr>
        </p:pic>
        <p:pic>
          <p:nvPicPr>
            <p:cNvPr id="24" name="Kuva 23" descr="Kuva, joka sisältää kohteen luovuus&#10;&#10;Kuvaus luotu automaattisesti, matala luotettavuus">
              <a:extLst>
                <a:ext uri="{FF2B5EF4-FFF2-40B4-BE49-F238E27FC236}">
                  <a16:creationId xmlns:a16="http://schemas.microsoft.com/office/drawing/2014/main" id="{9CE28794-E317-51D3-68EC-20876AC964C7}"/>
                </a:ext>
              </a:extLst>
            </p:cNvPr>
            <p:cNvPicPr>
              <a:picLocks noChangeAspect="1"/>
            </p:cNvPicPr>
            <p:nvPr/>
          </p:nvPicPr>
          <p:blipFill>
            <a:blip r:embed="rId4"/>
            <a:srcRect l="28315" t="50853"/>
            <a:stretch/>
          </p:blipFill>
          <p:spPr>
            <a:xfrm rot="2554392">
              <a:off x="11228815" y="6292945"/>
              <a:ext cx="1623703" cy="732934"/>
            </a:xfrm>
            <a:prstGeom prst="rect">
              <a:avLst/>
            </a:prstGeom>
          </p:spPr>
        </p:pic>
      </p:grpSp>
      <p:graphicFrame>
        <p:nvGraphicFramePr>
          <p:cNvPr id="12" name="Taulukko 11">
            <a:extLst>
              <a:ext uri="{FF2B5EF4-FFF2-40B4-BE49-F238E27FC236}">
                <a16:creationId xmlns:a16="http://schemas.microsoft.com/office/drawing/2014/main" id="{A5F3E358-2947-47FB-26F7-C3DB6054075B}"/>
              </a:ext>
            </a:extLst>
          </p:cNvPr>
          <p:cNvGraphicFramePr>
            <a:graphicFrameLocks noGrp="1"/>
          </p:cNvGraphicFramePr>
          <p:nvPr>
            <p:extLst>
              <p:ext uri="{D42A27DB-BD31-4B8C-83A1-F6EECF244321}">
                <p14:modId xmlns:p14="http://schemas.microsoft.com/office/powerpoint/2010/main" val="716802873"/>
              </p:ext>
            </p:extLst>
          </p:nvPr>
        </p:nvGraphicFramePr>
        <p:xfrm>
          <a:off x="648000" y="1743320"/>
          <a:ext cx="9435049" cy="3007360"/>
        </p:xfrm>
        <a:graphic>
          <a:graphicData uri="http://schemas.openxmlformats.org/drawingml/2006/table">
            <a:tbl>
              <a:tblPr firstRow="1">
                <a:tableStyleId>{5C22544A-7EE6-4342-B048-85BDC9FD1C3A}</a:tableStyleId>
              </a:tblPr>
              <a:tblGrid>
                <a:gridCol w="1448967">
                  <a:extLst>
                    <a:ext uri="{9D8B030D-6E8A-4147-A177-3AD203B41FA5}">
                      <a16:colId xmlns:a16="http://schemas.microsoft.com/office/drawing/2014/main" val="310927228"/>
                    </a:ext>
                  </a:extLst>
                </a:gridCol>
                <a:gridCol w="1451113">
                  <a:extLst>
                    <a:ext uri="{9D8B030D-6E8A-4147-A177-3AD203B41FA5}">
                      <a16:colId xmlns:a16="http://schemas.microsoft.com/office/drawing/2014/main" val="1319921808"/>
                    </a:ext>
                  </a:extLst>
                </a:gridCol>
                <a:gridCol w="1351721">
                  <a:extLst>
                    <a:ext uri="{9D8B030D-6E8A-4147-A177-3AD203B41FA5}">
                      <a16:colId xmlns:a16="http://schemas.microsoft.com/office/drawing/2014/main" val="829535762"/>
                    </a:ext>
                  </a:extLst>
                </a:gridCol>
                <a:gridCol w="1063487">
                  <a:extLst>
                    <a:ext uri="{9D8B030D-6E8A-4147-A177-3AD203B41FA5}">
                      <a16:colId xmlns:a16="http://schemas.microsoft.com/office/drawing/2014/main" val="1593335236"/>
                    </a:ext>
                  </a:extLst>
                </a:gridCol>
                <a:gridCol w="1083366">
                  <a:extLst>
                    <a:ext uri="{9D8B030D-6E8A-4147-A177-3AD203B41FA5}">
                      <a16:colId xmlns:a16="http://schemas.microsoft.com/office/drawing/2014/main" val="2300156669"/>
                    </a:ext>
                  </a:extLst>
                </a:gridCol>
                <a:gridCol w="1371600">
                  <a:extLst>
                    <a:ext uri="{9D8B030D-6E8A-4147-A177-3AD203B41FA5}">
                      <a16:colId xmlns:a16="http://schemas.microsoft.com/office/drawing/2014/main" val="3284405313"/>
                    </a:ext>
                  </a:extLst>
                </a:gridCol>
                <a:gridCol w="1664795">
                  <a:extLst>
                    <a:ext uri="{9D8B030D-6E8A-4147-A177-3AD203B41FA5}">
                      <a16:colId xmlns:a16="http://schemas.microsoft.com/office/drawing/2014/main" val="3579030733"/>
                    </a:ext>
                  </a:extLst>
                </a:gridCol>
              </a:tblGrid>
              <a:tr h="0">
                <a:tc gridSpan="5">
                  <a:txBody>
                    <a:bodyPr/>
                    <a:lstStyle/>
                    <a:p>
                      <a:pPr algn="ctr"/>
                      <a:r>
                        <a:rPr lang="fi-FI" sz="1600">
                          <a:latin typeface="Open Sans SemiBold" pitchFamily="2" charset="0"/>
                          <a:ea typeface="Open Sans SemiBold" pitchFamily="2" charset="0"/>
                          <a:cs typeface="Open Sans SemiBold" pitchFamily="2" charset="0"/>
                        </a:rPr>
                        <a:t>Suunnitelma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190"/>
                    </a:solidFill>
                  </a:tcPr>
                </a:tc>
                <a:tc hMerge="1">
                  <a:txBody>
                    <a:bodyPr/>
                    <a:lstStyle/>
                    <a:p>
                      <a:endParaRPr lang="fi-FI"/>
                    </a:p>
                  </a:txBody>
                  <a:tcPr/>
                </a:tc>
                <a:tc hMerge="1">
                  <a:txBody>
                    <a:bodyPr/>
                    <a:lstStyle/>
                    <a:p>
                      <a:endParaRPr lang="fi-FI"/>
                    </a:p>
                  </a:txBody>
                  <a:tcPr/>
                </a:tc>
                <a:tc hMerge="1">
                  <a:txBody>
                    <a:bodyPr/>
                    <a:lstStyle/>
                    <a:p>
                      <a:endParaRPr lang="fi-FI"/>
                    </a:p>
                  </a:txBody>
                  <a:tcPr/>
                </a:tc>
                <a:tc hMerge="1">
                  <a:txBody>
                    <a:bodyPr/>
                    <a:lstStyle/>
                    <a:p>
                      <a:endParaRPr lang="fi-FI"/>
                    </a:p>
                  </a:txBody>
                  <a:tcPr/>
                </a:tc>
                <a:tc gridSpan="2">
                  <a:txBody>
                    <a:bodyPr/>
                    <a:lstStyle/>
                    <a:p>
                      <a:pPr algn="ctr"/>
                      <a:r>
                        <a:rPr lang="fi-FI" sz="1600" dirty="0">
                          <a:latin typeface="Open Sans SemiBold" pitchFamily="2" charset="0"/>
                          <a:ea typeface="Open Sans SemiBold" pitchFamily="2" charset="0"/>
                          <a:cs typeface="Open Sans SemiBold" pitchFamily="2" charset="0"/>
                        </a:rPr>
                        <a:t>Seuranta ja arviointi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190"/>
                    </a:solidFill>
                  </a:tcPr>
                </a:tc>
                <a:tc hMerge="1">
                  <a:txBody>
                    <a:bodyPr/>
                    <a:lstStyle/>
                    <a:p>
                      <a:endParaRPr lang="fi-FI"/>
                    </a:p>
                  </a:txBody>
                  <a:tcPr/>
                </a:tc>
                <a:extLst>
                  <a:ext uri="{0D108BD9-81ED-4DB2-BD59-A6C34878D82A}">
                    <a16:rowId xmlns:a16="http://schemas.microsoft.com/office/drawing/2014/main" val="3272644226"/>
                  </a:ext>
                </a:extLst>
              </a:tr>
              <a:tr h="0">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TAVOITE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MITTARI (vapaaehtoinen)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TOIMENPIDE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AIKATAULU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a:latin typeface="Open Sans" panose="020B0606030504020204" pitchFamily="2" charset="0"/>
                          <a:ea typeface="Open Sans" panose="020B0606030504020204" pitchFamily="2" charset="0"/>
                          <a:cs typeface="Open Sans" panose="020B0606030504020204" pitchFamily="2" charset="0"/>
                        </a:rPr>
                        <a:t>VASTUU-HENKILÖ(T)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dirty="0">
                          <a:latin typeface="Open Sans" panose="020B0606030504020204" pitchFamily="2" charset="0"/>
                          <a:ea typeface="Open Sans" panose="020B0606030504020204" pitchFamily="2" charset="0"/>
                          <a:cs typeface="Open Sans" panose="020B0606030504020204" pitchFamily="2" charset="0"/>
                        </a:rPr>
                        <a:t>TOIMENPITEEN TILA (valmis/kesken/ei aloitettu)</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i-FI" sz="1100" b="1" dirty="0">
                          <a:latin typeface="Open Sans"/>
                          <a:ea typeface="Open Sans"/>
                          <a:cs typeface="Open Sans"/>
                        </a:rPr>
                        <a:t>ARVIOINTI </a:t>
                      </a:r>
                      <a:endParaRPr lang="en-US" dirty="0"/>
                    </a:p>
                    <a:p>
                      <a:pPr lvl="0" algn="ctr">
                        <a:buNone/>
                      </a:pPr>
                      <a:r>
                        <a:rPr lang="fi-FI" sz="1100" b="1" dirty="0">
                          <a:latin typeface="Open Sans"/>
                          <a:ea typeface="Open Sans"/>
                          <a:cs typeface="Open Sans"/>
                        </a:rPr>
                        <a:t> Miten toimenpiteen toteuttaminen sujui?)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24094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i="0">
                        <a:solidFill>
                          <a:srgbClr val="A6A6A6"/>
                        </a:solidFill>
                        <a:effectLst/>
                        <a:latin typeface="Open Sans"/>
                        <a:ea typeface="Open Sans"/>
                        <a:cs typeface="Open Sans"/>
                      </a:endParaRPr>
                    </a:p>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base">
                        <a:lnSpc>
                          <a:spcPts val="1275"/>
                        </a:lnSpc>
                      </a:pPr>
                      <a:endParaRPr lang="fi-FI" sz="1100" b="0" i="0">
                        <a:solidFill>
                          <a:srgbClr val="A6A6A6"/>
                        </a:solidFill>
                        <a:effectLst/>
                        <a:latin typeface="Open Sans"/>
                        <a:ea typeface="Open Sans"/>
                        <a:cs typeface="Open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i="0">
                        <a:solidFill>
                          <a:srgbClr val="A6A6A6"/>
                        </a:solidFill>
                        <a:effectLst/>
                        <a:latin typeface="Open Sans"/>
                        <a:ea typeface="Open Sans"/>
                        <a:cs typeface="Open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1033432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i="0">
                        <a:solidFill>
                          <a:srgbClr val="A6A6A6"/>
                        </a:solidFill>
                        <a:effectLst/>
                        <a:latin typeface="Open Sans"/>
                        <a:ea typeface="Open Sans"/>
                        <a:cs typeface="Open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rtl="0" fontAlgn="base">
                        <a:lnSpc>
                          <a:spcPts val="1275"/>
                        </a:lnSpc>
                      </a:pPr>
                      <a:endParaRPr lang="fi-FI" sz="1100" b="0" i="0">
                        <a:solidFill>
                          <a:srgbClr val="A6A6A6"/>
                        </a:solidFill>
                        <a:effectLst/>
                        <a:latin typeface="Open Sans"/>
                        <a:ea typeface="Open Sans"/>
                        <a:cs typeface="Open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sz="1100" b="0" i="0">
                        <a:solidFill>
                          <a:srgbClr val="A6A6A6"/>
                        </a:solidFill>
                        <a:effectLst/>
                        <a:latin typeface="Open Sans"/>
                        <a:ea typeface="Open Sans"/>
                        <a:cs typeface="Open San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58606969"/>
                  </a:ext>
                </a:extLst>
              </a:tr>
              <a:tr h="370840">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3805543"/>
                  </a:ext>
                </a:extLst>
              </a:tr>
              <a:tr h="370840">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92740991"/>
                  </a:ext>
                </a:extLst>
              </a:tr>
              <a:tr h="370840">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1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70456039"/>
                  </a:ext>
                </a:extLst>
              </a:tr>
            </a:tbl>
          </a:graphicData>
        </a:graphic>
      </p:graphicFrame>
    </p:spTree>
    <p:extLst>
      <p:ext uri="{BB962C8B-B14F-4D97-AF65-F5344CB8AC3E}">
        <p14:creationId xmlns:p14="http://schemas.microsoft.com/office/powerpoint/2010/main" val="2841176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D8046-FA22-12E4-87A8-BACD58C1E4E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32F306D-D1F1-4144-AF24-F14A5B865902}"/>
              </a:ext>
            </a:extLst>
          </p:cNvPr>
          <p:cNvSpPr>
            <a:spLocks noGrp="1"/>
          </p:cNvSpPr>
          <p:nvPr>
            <p:ph type="title"/>
          </p:nvPr>
        </p:nvSpPr>
        <p:spPr>
          <a:xfrm>
            <a:off x="1691471" y="249473"/>
            <a:ext cx="8960694" cy="1325563"/>
          </a:xfrm>
        </p:spPr>
        <p:txBody>
          <a:bodyPr/>
          <a:lstStyle/>
          <a:p>
            <a:r>
              <a:rPr kumimoji="0" lang="fi-FI" sz="2400" b="1" i="0" u="none" strike="noStrike" kern="1200" cap="none" spc="0" normalizeH="0" baseline="0" noProof="0" dirty="0">
                <a:ln>
                  <a:noFill/>
                </a:ln>
                <a:solidFill>
                  <a:prstClr val="black"/>
                </a:solidFill>
                <a:effectLst/>
                <a:uLnTx/>
                <a:uFillTx/>
                <a:latin typeface="Open Sans SemiBold"/>
                <a:ea typeface="Open Sans SemiBold"/>
                <a:cs typeface="Open Sans SemiBold"/>
              </a:rPr>
              <a:t>xx -ainejärjestön </a:t>
            </a:r>
            <a:r>
              <a:rPr lang="fi-FI" sz="2400" b="1" dirty="0">
                <a:solidFill>
                  <a:prstClr val="black"/>
                </a:solidFill>
                <a:latin typeface="Open Sans SemiBold"/>
                <a:ea typeface="Open Sans SemiBold"/>
                <a:cs typeface="Open Sans SemiBold"/>
              </a:rPr>
              <a:t>tapahtuma</a:t>
            </a:r>
            <a:r>
              <a:rPr kumimoji="0" lang="fi-FI" sz="2400" b="1" i="0" u="none" strike="noStrike" kern="1200" cap="none" spc="0" normalizeH="0" baseline="0" noProof="0" dirty="0">
                <a:ln>
                  <a:noFill/>
                </a:ln>
                <a:solidFill>
                  <a:prstClr val="black"/>
                </a:solidFill>
                <a:effectLst/>
                <a:uLnTx/>
                <a:uFillTx/>
                <a:latin typeface="Open Sans SemiBold"/>
                <a:ea typeface="Open Sans SemiBold"/>
                <a:cs typeface="Open Sans SemiBold"/>
              </a:rPr>
              <a:t>suunnitelma vuodelle xx</a:t>
            </a:r>
            <a:endParaRPr lang="fi-FI" sz="3600" b="1" dirty="0">
              <a:latin typeface="Open Sans SemiBold" pitchFamily="2" charset="0"/>
              <a:ea typeface="Open Sans SemiBold" pitchFamily="2" charset="0"/>
              <a:cs typeface="Open Sans SemiBold" pitchFamily="2" charset="0"/>
            </a:endParaRPr>
          </a:p>
        </p:txBody>
      </p:sp>
      <p:pic>
        <p:nvPicPr>
          <p:cNvPr id="9" name="Kuva 8" descr="Kuva, joka sisältää kohteen Grafiikka, clipart, graafinen suunnittelu, animaatio&#10;&#10;Kuvaus luotu automaattisesti">
            <a:extLst>
              <a:ext uri="{FF2B5EF4-FFF2-40B4-BE49-F238E27FC236}">
                <a16:creationId xmlns:a16="http://schemas.microsoft.com/office/drawing/2014/main" id="{4D72FB12-3F22-A87D-C3EC-B22477DB2A2C}"/>
              </a:ext>
            </a:extLst>
          </p:cNvPr>
          <p:cNvPicPr>
            <a:picLocks noChangeAspect="1"/>
          </p:cNvPicPr>
          <p:nvPr/>
        </p:nvPicPr>
        <p:blipFill>
          <a:blip r:embed="rId2"/>
          <a:srcRect l="-288" t="25324" r="71472" b="20375"/>
          <a:stretch/>
        </p:blipFill>
        <p:spPr>
          <a:xfrm>
            <a:off x="341786" y="247077"/>
            <a:ext cx="1068346" cy="1325563"/>
          </a:xfrm>
          <a:prstGeom prst="rect">
            <a:avLst/>
          </a:prstGeom>
        </p:spPr>
      </p:pic>
      <p:grpSp>
        <p:nvGrpSpPr>
          <p:cNvPr id="6" name="Ryhmä 5">
            <a:extLst>
              <a:ext uri="{FF2B5EF4-FFF2-40B4-BE49-F238E27FC236}">
                <a16:creationId xmlns:a16="http://schemas.microsoft.com/office/drawing/2014/main" id="{FDD962CA-8605-DC91-8875-F1FD2914270D}"/>
              </a:ext>
            </a:extLst>
          </p:cNvPr>
          <p:cNvGrpSpPr/>
          <p:nvPr/>
        </p:nvGrpSpPr>
        <p:grpSpPr>
          <a:xfrm>
            <a:off x="9793327" y="-642729"/>
            <a:ext cx="3548534" cy="7668608"/>
            <a:chOff x="9793327" y="-495974"/>
            <a:chExt cx="3480801" cy="7521853"/>
          </a:xfrm>
        </p:grpSpPr>
        <p:pic>
          <p:nvPicPr>
            <p:cNvPr id="4" name="Kuva 3" descr="Kuva, joka sisältää kohteen luovuus&#10;&#10;Kuvaus luotu automaattisesti, matala luotettavuus">
              <a:extLst>
                <a:ext uri="{FF2B5EF4-FFF2-40B4-BE49-F238E27FC236}">
                  <a16:creationId xmlns:a16="http://schemas.microsoft.com/office/drawing/2014/main" id="{EAD27FB9-DBEB-A8E5-EFB0-96CC57994287}"/>
                </a:ext>
              </a:extLst>
            </p:cNvPr>
            <p:cNvPicPr>
              <a:picLocks noChangeAspect="1"/>
            </p:cNvPicPr>
            <p:nvPr/>
          </p:nvPicPr>
          <p:blipFill>
            <a:blip r:embed="rId3"/>
            <a:srcRect l="28315" t="50853"/>
            <a:stretch/>
          </p:blipFill>
          <p:spPr>
            <a:xfrm rot="19156804">
              <a:off x="10601658" y="130892"/>
              <a:ext cx="2412227" cy="1088871"/>
            </a:xfrm>
            <a:prstGeom prst="rect">
              <a:avLst/>
            </a:prstGeom>
          </p:spPr>
        </p:pic>
        <p:pic>
          <p:nvPicPr>
            <p:cNvPr id="5" name="Kuva 4" descr="Kuva, joka sisältää kohteen kuu, Grafiikka&#10;&#10;Kuvaus luotu automaattisesti">
              <a:extLst>
                <a:ext uri="{FF2B5EF4-FFF2-40B4-BE49-F238E27FC236}">
                  <a16:creationId xmlns:a16="http://schemas.microsoft.com/office/drawing/2014/main" id="{626DB241-61F1-2E36-F4AE-FD40F90B0C0C}"/>
                </a:ext>
              </a:extLst>
            </p:cNvPr>
            <p:cNvPicPr>
              <a:picLocks noChangeAspect="1"/>
            </p:cNvPicPr>
            <p:nvPr/>
          </p:nvPicPr>
          <p:blipFill>
            <a:blip r:embed="rId4"/>
            <a:srcRect l="30382" t="-3413" r="5453" b="48054"/>
            <a:stretch/>
          </p:blipFill>
          <p:spPr>
            <a:xfrm rot="18894129">
              <a:off x="10178848" y="-57092"/>
              <a:ext cx="2032069" cy="1154305"/>
            </a:xfrm>
            <a:prstGeom prst="rect">
              <a:avLst/>
            </a:prstGeom>
          </p:spPr>
        </p:pic>
        <p:pic>
          <p:nvPicPr>
            <p:cNvPr id="8" name="Kuva 7" descr="Kuva, joka sisältää kohteen kuu, Grafiikka&#10;&#10;Kuvaus luotu automaattisesti">
              <a:extLst>
                <a:ext uri="{FF2B5EF4-FFF2-40B4-BE49-F238E27FC236}">
                  <a16:creationId xmlns:a16="http://schemas.microsoft.com/office/drawing/2014/main" id="{F76F7769-4029-37F4-7F5D-81F87FB3A952}"/>
                </a:ext>
              </a:extLst>
            </p:cNvPr>
            <p:cNvPicPr>
              <a:picLocks noChangeAspect="1"/>
            </p:cNvPicPr>
            <p:nvPr/>
          </p:nvPicPr>
          <p:blipFill>
            <a:blip r:embed="rId4"/>
            <a:srcRect l="30382" t="-3413" r="5453" b="48054"/>
            <a:stretch/>
          </p:blipFill>
          <p:spPr>
            <a:xfrm rot="4039215">
              <a:off x="10700026" y="1778421"/>
              <a:ext cx="1496130" cy="849868"/>
            </a:xfrm>
            <a:prstGeom prst="rect">
              <a:avLst/>
            </a:prstGeom>
          </p:spPr>
        </p:pic>
        <p:pic>
          <p:nvPicPr>
            <p:cNvPr id="10" name="Kuva 9" descr="Kuva, joka sisältää kohteen luovuus&#10;&#10;Kuvaus luotu automaattisesti, matala luotettavuus">
              <a:extLst>
                <a:ext uri="{FF2B5EF4-FFF2-40B4-BE49-F238E27FC236}">
                  <a16:creationId xmlns:a16="http://schemas.microsoft.com/office/drawing/2014/main" id="{527AAD4E-121A-BD0F-790F-8CA9F0975848}"/>
                </a:ext>
              </a:extLst>
            </p:cNvPr>
            <p:cNvPicPr>
              <a:picLocks noChangeAspect="1"/>
            </p:cNvPicPr>
            <p:nvPr/>
          </p:nvPicPr>
          <p:blipFill>
            <a:blip r:embed="rId3"/>
            <a:srcRect l="28315" t="50853"/>
            <a:stretch/>
          </p:blipFill>
          <p:spPr>
            <a:xfrm rot="2968504">
              <a:off x="9839938" y="1508316"/>
              <a:ext cx="1623703" cy="732934"/>
            </a:xfrm>
            <a:prstGeom prst="rect">
              <a:avLst/>
            </a:prstGeom>
          </p:spPr>
        </p:pic>
        <p:pic>
          <p:nvPicPr>
            <p:cNvPr id="11" name="Kuva 10" descr="Kuva, joka sisältää kohteen luovuus&#10;&#10;Kuvaus luotu automaattisesti, matala luotettavuus">
              <a:extLst>
                <a:ext uri="{FF2B5EF4-FFF2-40B4-BE49-F238E27FC236}">
                  <a16:creationId xmlns:a16="http://schemas.microsoft.com/office/drawing/2014/main" id="{9859B2D4-1279-F73E-5D21-0F7FAB0B6851}"/>
                </a:ext>
              </a:extLst>
            </p:cNvPr>
            <p:cNvPicPr>
              <a:picLocks noChangeAspect="1"/>
            </p:cNvPicPr>
            <p:nvPr/>
          </p:nvPicPr>
          <p:blipFill>
            <a:blip r:embed="rId3"/>
            <a:srcRect l="28315" t="50853"/>
            <a:stretch/>
          </p:blipFill>
          <p:spPr>
            <a:xfrm rot="19156804">
              <a:off x="10931192" y="2635284"/>
              <a:ext cx="1906446" cy="860563"/>
            </a:xfrm>
            <a:prstGeom prst="rect">
              <a:avLst/>
            </a:prstGeom>
          </p:spPr>
        </p:pic>
        <p:pic>
          <p:nvPicPr>
            <p:cNvPr id="13" name="Kuva 12" descr="Kuva, joka sisältää kohteen kuu, Grafiikka&#10;&#10;Kuvaus luotu automaattisesti">
              <a:extLst>
                <a:ext uri="{FF2B5EF4-FFF2-40B4-BE49-F238E27FC236}">
                  <a16:creationId xmlns:a16="http://schemas.microsoft.com/office/drawing/2014/main" id="{1B7AA4D2-480E-AE96-4D85-D417152BFB1B}"/>
                </a:ext>
              </a:extLst>
            </p:cNvPr>
            <p:cNvPicPr>
              <a:picLocks noChangeAspect="1"/>
            </p:cNvPicPr>
            <p:nvPr/>
          </p:nvPicPr>
          <p:blipFill>
            <a:blip r:embed="rId4"/>
            <a:srcRect l="30382" t="-3413" r="5453" b="48054"/>
            <a:stretch/>
          </p:blipFill>
          <p:spPr>
            <a:xfrm rot="19008593">
              <a:off x="11245668" y="3979745"/>
              <a:ext cx="1766868" cy="1003659"/>
            </a:xfrm>
            <a:prstGeom prst="rect">
              <a:avLst/>
            </a:prstGeom>
          </p:spPr>
        </p:pic>
        <p:pic>
          <p:nvPicPr>
            <p:cNvPr id="14" name="Kuva 13" descr="Kuva, joka sisältää kohteen luovuus&#10;&#10;Kuvaus luotu automaattisesti, matala luotettavuus">
              <a:extLst>
                <a:ext uri="{FF2B5EF4-FFF2-40B4-BE49-F238E27FC236}">
                  <a16:creationId xmlns:a16="http://schemas.microsoft.com/office/drawing/2014/main" id="{61F4D148-18C5-47FA-C9D9-A60EA86532F7}"/>
                </a:ext>
              </a:extLst>
            </p:cNvPr>
            <p:cNvPicPr>
              <a:picLocks noChangeAspect="1"/>
            </p:cNvPicPr>
            <p:nvPr/>
          </p:nvPicPr>
          <p:blipFill>
            <a:blip r:embed="rId3"/>
            <a:srcRect l="28315" t="50853"/>
            <a:stretch/>
          </p:blipFill>
          <p:spPr>
            <a:xfrm rot="21346367">
              <a:off x="9880899" y="3534322"/>
              <a:ext cx="2161013" cy="1034675"/>
            </a:xfrm>
            <a:prstGeom prst="rect">
              <a:avLst/>
            </a:prstGeom>
          </p:spPr>
        </p:pic>
        <p:pic>
          <p:nvPicPr>
            <p:cNvPr id="15" name="Kuva 14" descr="Kuva, joka sisältää kohteen kuu, Grafiikka&#10;&#10;Kuvaus luotu automaattisesti">
              <a:extLst>
                <a:ext uri="{FF2B5EF4-FFF2-40B4-BE49-F238E27FC236}">
                  <a16:creationId xmlns:a16="http://schemas.microsoft.com/office/drawing/2014/main" id="{4858EC04-6B55-F727-306D-51FFA60C1FA7}"/>
                </a:ext>
              </a:extLst>
            </p:cNvPr>
            <p:cNvPicPr>
              <a:picLocks noChangeAspect="1"/>
            </p:cNvPicPr>
            <p:nvPr/>
          </p:nvPicPr>
          <p:blipFill>
            <a:blip r:embed="rId4"/>
            <a:srcRect l="30382" t="-3413" r="5453" b="48054"/>
            <a:stretch/>
          </p:blipFill>
          <p:spPr>
            <a:xfrm rot="14586691">
              <a:off x="10378329" y="2874656"/>
              <a:ext cx="1496130" cy="849868"/>
            </a:xfrm>
            <a:prstGeom prst="rect">
              <a:avLst/>
            </a:prstGeom>
          </p:spPr>
        </p:pic>
        <p:pic>
          <p:nvPicPr>
            <p:cNvPr id="16" name="Kuva 15" descr="Kuva, joka sisältää kohteen luovuus&#10;&#10;Kuvaus luotu automaattisesti, matala luotettavuus">
              <a:extLst>
                <a:ext uri="{FF2B5EF4-FFF2-40B4-BE49-F238E27FC236}">
                  <a16:creationId xmlns:a16="http://schemas.microsoft.com/office/drawing/2014/main" id="{9BF00B47-CE3D-CF72-1E5A-5C27022D66DB}"/>
                </a:ext>
              </a:extLst>
            </p:cNvPr>
            <p:cNvPicPr>
              <a:picLocks noChangeAspect="1"/>
            </p:cNvPicPr>
            <p:nvPr/>
          </p:nvPicPr>
          <p:blipFill>
            <a:blip r:embed="rId3"/>
            <a:srcRect l="28315" t="50853"/>
            <a:stretch/>
          </p:blipFill>
          <p:spPr>
            <a:xfrm rot="13083351">
              <a:off x="11367682" y="1529708"/>
              <a:ext cx="1906446" cy="860563"/>
            </a:xfrm>
            <a:prstGeom prst="rect">
              <a:avLst/>
            </a:prstGeom>
          </p:spPr>
        </p:pic>
        <p:pic>
          <p:nvPicPr>
            <p:cNvPr id="17" name="Kuva 16" descr="Kuva, joka sisältää kohteen luovuus&#10;&#10;Kuvaus luotu automaattisesti, matala luotettavuus">
              <a:extLst>
                <a:ext uri="{FF2B5EF4-FFF2-40B4-BE49-F238E27FC236}">
                  <a16:creationId xmlns:a16="http://schemas.microsoft.com/office/drawing/2014/main" id="{7CC080B0-1292-69CD-7EC4-BC85BA241FA3}"/>
                </a:ext>
              </a:extLst>
            </p:cNvPr>
            <p:cNvPicPr>
              <a:picLocks noChangeAspect="1"/>
            </p:cNvPicPr>
            <p:nvPr/>
          </p:nvPicPr>
          <p:blipFill>
            <a:blip r:embed="rId3"/>
            <a:srcRect l="28315" t="50853"/>
            <a:stretch/>
          </p:blipFill>
          <p:spPr>
            <a:xfrm rot="9276265">
              <a:off x="11211232" y="5321676"/>
              <a:ext cx="1906446" cy="860563"/>
            </a:xfrm>
            <a:prstGeom prst="rect">
              <a:avLst/>
            </a:prstGeom>
          </p:spPr>
        </p:pic>
        <p:pic>
          <p:nvPicPr>
            <p:cNvPr id="21" name="Kuva 20" descr="Kuva, joka sisältää kohteen kuu, Grafiikka&#10;&#10;Kuvaus luotu automaattisesti">
              <a:extLst>
                <a:ext uri="{FF2B5EF4-FFF2-40B4-BE49-F238E27FC236}">
                  <a16:creationId xmlns:a16="http://schemas.microsoft.com/office/drawing/2014/main" id="{977CBF3C-286F-AEA8-A57A-F82AABE69BEB}"/>
                </a:ext>
              </a:extLst>
            </p:cNvPr>
            <p:cNvPicPr>
              <a:picLocks noChangeAspect="1"/>
            </p:cNvPicPr>
            <p:nvPr/>
          </p:nvPicPr>
          <p:blipFill>
            <a:blip r:embed="rId4"/>
            <a:srcRect l="30382" t="-3413" r="5453" b="48054"/>
            <a:stretch/>
          </p:blipFill>
          <p:spPr>
            <a:xfrm rot="12021773">
              <a:off x="9982000" y="4412303"/>
              <a:ext cx="1529103" cy="868598"/>
            </a:xfrm>
            <a:prstGeom prst="rect">
              <a:avLst/>
            </a:prstGeom>
          </p:spPr>
        </p:pic>
        <p:pic>
          <p:nvPicPr>
            <p:cNvPr id="22" name="Kuva 21" descr="Kuva, joka sisältää kohteen luovuus&#10;&#10;Kuvaus luotu automaattisesti, matala luotettavuus">
              <a:extLst>
                <a:ext uri="{FF2B5EF4-FFF2-40B4-BE49-F238E27FC236}">
                  <a16:creationId xmlns:a16="http://schemas.microsoft.com/office/drawing/2014/main" id="{281962E6-C106-33D0-3A88-3FE204FF740A}"/>
                </a:ext>
              </a:extLst>
            </p:cNvPr>
            <p:cNvPicPr>
              <a:picLocks noChangeAspect="1"/>
            </p:cNvPicPr>
            <p:nvPr/>
          </p:nvPicPr>
          <p:blipFill>
            <a:blip r:embed="rId3"/>
            <a:srcRect l="28315" t="50853"/>
            <a:stretch/>
          </p:blipFill>
          <p:spPr>
            <a:xfrm rot="20066222">
              <a:off x="9793327" y="5213701"/>
              <a:ext cx="1906446" cy="860563"/>
            </a:xfrm>
            <a:prstGeom prst="rect">
              <a:avLst/>
            </a:prstGeom>
          </p:spPr>
        </p:pic>
        <p:pic>
          <p:nvPicPr>
            <p:cNvPr id="23" name="Kuva 22" descr="Kuva, joka sisältää kohteen kuu, Grafiikka&#10;&#10;Kuvaus luotu automaattisesti">
              <a:extLst>
                <a:ext uri="{FF2B5EF4-FFF2-40B4-BE49-F238E27FC236}">
                  <a16:creationId xmlns:a16="http://schemas.microsoft.com/office/drawing/2014/main" id="{D967F785-9B7B-A3A5-B11A-A652091C9453}"/>
                </a:ext>
              </a:extLst>
            </p:cNvPr>
            <p:cNvPicPr>
              <a:picLocks noChangeAspect="1"/>
            </p:cNvPicPr>
            <p:nvPr/>
          </p:nvPicPr>
          <p:blipFill>
            <a:blip r:embed="rId4"/>
            <a:srcRect l="30382" t="-3413" r="5453" b="48054"/>
            <a:stretch/>
          </p:blipFill>
          <p:spPr>
            <a:xfrm rot="10020287">
              <a:off x="9861831" y="5947373"/>
              <a:ext cx="1667927" cy="947456"/>
            </a:xfrm>
            <a:prstGeom prst="rect">
              <a:avLst/>
            </a:prstGeom>
          </p:spPr>
        </p:pic>
        <p:pic>
          <p:nvPicPr>
            <p:cNvPr id="24" name="Kuva 23" descr="Kuva, joka sisältää kohteen luovuus&#10;&#10;Kuvaus luotu automaattisesti, matala luotettavuus">
              <a:extLst>
                <a:ext uri="{FF2B5EF4-FFF2-40B4-BE49-F238E27FC236}">
                  <a16:creationId xmlns:a16="http://schemas.microsoft.com/office/drawing/2014/main" id="{4A0B7FA0-8A1D-2FE7-009B-970A1F88BC91}"/>
                </a:ext>
              </a:extLst>
            </p:cNvPr>
            <p:cNvPicPr>
              <a:picLocks noChangeAspect="1"/>
            </p:cNvPicPr>
            <p:nvPr/>
          </p:nvPicPr>
          <p:blipFill>
            <a:blip r:embed="rId3"/>
            <a:srcRect l="28315" t="50853"/>
            <a:stretch/>
          </p:blipFill>
          <p:spPr>
            <a:xfrm rot="2554392">
              <a:off x="11228815" y="6292945"/>
              <a:ext cx="1623703" cy="732934"/>
            </a:xfrm>
            <a:prstGeom prst="rect">
              <a:avLst/>
            </a:prstGeom>
          </p:spPr>
        </p:pic>
      </p:grpSp>
      <p:graphicFrame>
        <p:nvGraphicFramePr>
          <p:cNvPr id="7" name="Taulukko 6">
            <a:extLst>
              <a:ext uri="{FF2B5EF4-FFF2-40B4-BE49-F238E27FC236}">
                <a16:creationId xmlns:a16="http://schemas.microsoft.com/office/drawing/2014/main" id="{33254E81-651E-E475-1E12-AB6FB2827568}"/>
              </a:ext>
            </a:extLst>
          </p:cNvPr>
          <p:cNvGraphicFramePr>
            <a:graphicFrameLocks noGrp="1"/>
          </p:cNvGraphicFramePr>
          <p:nvPr>
            <p:extLst>
              <p:ext uri="{D42A27DB-BD31-4B8C-83A1-F6EECF244321}">
                <p14:modId xmlns:p14="http://schemas.microsoft.com/office/powerpoint/2010/main" val="4027855369"/>
              </p:ext>
            </p:extLst>
          </p:nvPr>
        </p:nvGraphicFramePr>
        <p:xfrm>
          <a:off x="308380" y="1687586"/>
          <a:ext cx="9809716" cy="4835758"/>
        </p:xfrm>
        <a:graphic>
          <a:graphicData uri="http://schemas.openxmlformats.org/drawingml/2006/table">
            <a:tbl>
              <a:tblPr firstRow="1">
                <a:tableStyleId>{5C22544A-7EE6-4342-B048-85BDC9FD1C3A}</a:tableStyleId>
              </a:tblPr>
              <a:tblGrid>
                <a:gridCol w="2468266">
                  <a:extLst>
                    <a:ext uri="{9D8B030D-6E8A-4147-A177-3AD203B41FA5}">
                      <a16:colId xmlns:a16="http://schemas.microsoft.com/office/drawing/2014/main" val="3628680893"/>
                    </a:ext>
                  </a:extLst>
                </a:gridCol>
                <a:gridCol w="7341450">
                  <a:extLst>
                    <a:ext uri="{9D8B030D-6E8A-4147-A177-3AD203B41FA5}">
                      <a16:colId xmlns:a16="http://schemas.microsoft.com/office/drawing/2014/main" val="361089244"/>
                    </a:ext>
                  </a:extLst>
                </a:gridCol>
              </a:tblGrid>
              <a:tr h="333907">
                <a:tc gridSpan="2">
                  <a:txBody>
                    <a:bodyPr/>
                    <a:lstStyle/>
                    <a:p>
                      <a:pPr algn="ctr"/>
                      <a:r>
                        <a:rPr lang="fi-FI" sz="1600" dirty="0">
                          <a:latin typeface="Open Sans SemiBold"/>
                          <a:ea typeface="Open Sans SemiBold"/>
                          <a:cs typeface="Open Sans SemiBold"/>
                        </a:rPr>
                        <a:t>Tapahtumasuunnitelma (täyttäkää kauden aluksi)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190"/>
                    </a:solidFill>
                  </a:tcPr>
                </a:tc>
                <a:tc hMerge="1">
                  <a:txBody>
                    <a:bodyPr/>
                    <a:lstStyle/>
                    <a:p>
                      <a:endParaRPr lang="fi-FI"/>
                    </a:p>
                  </a:txBody>
                  <a:tcPr/>
                </a:tc>
                <a:extLst>
                  <a:ext uri="{0D108BD9-81ED-4DB2-BD59-A6C34878D82A}">
                    <a16:rowId xmlns:a16="http://schemas.microsoft.com/office/drawing/2014/main" val="1330153472"/>
                  </a:ext>
                </a:extLst>
              </a:tr>
              <a:tr h="819591">
                <a:tc>
                  <a:txBody>
                    <a:bodyPr/>
                    <a:lstStyle/>
                    <a:p>
                      <a:r>
                        <a:rPr lang="fi-FI" sz="1200">
                          <a:latin typeface="Open Sans" panose="020B0606030504020204" pitchFamily="2" charset="0"/>
                          <a:ea typeface="Open Sans" panose="020B0606030504020204" pitchFamily="2" charset="0"/>
                          <a:cs typeface="Open Sans" panose="020B0606030504020204" pitchFamily="2" charset="0"/>
                        </a:rPr>
                        <a:t>Millaisen tapahtuman aiotte järjestää? Miten tapahtuma liittyy luonnon- ja/tai ympäristönsuojeluun?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0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1072466"/>
                  </a:ext>
                </a:extLst>
              </a:tr>
              <a:tr h="455328">
                <a:tc>
                  <a:txBody>
                    <a:bodyPr/>
                    <a:lstStyle/>
                    <a:p>
                      <a:r>
                        <a:rPr lang="fi-FI" sz="1200">
                          <a:latin typeface="Open Sans" panose="020B0606030504020204" pitchFamily="2" charset="0"/>
                          <a:ea typeface="Open Sans" panose="020B0606030504020204" pitchFamily="2" charset="0"/>
                          <a:cs typeface="Open Sans" panose="020B0606030504020204" pitchFamily="2" charset="0"/>
                        </a:rPr>
                        <a:t>Milloin tapahtuma aiotaan järjestää?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0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66575606"/>
                  </a:ext>
                </a:extLst>
              </a:tr>
              <a:tr h="416158">
                <a:tc>
                  <a:txBody>
                    <a:bodyPr/>
                    <a:lstStyle/>
                    <a:p>
                      <a:r>
                        <a:rPr lang="fi-FI" sz="1200">
                          <a:latin typeface="Open Sans" panose="020B0606030504020204" pitchFamily="2" charset="0"/>
                          <a:ea typeface="Open Sans" panose="020B0606030504020204" pitchFamily="2" charset="0"/>
                          <a:cs typeface="Open Sans" panose="020B0606030504020204" pitchFamily="2" charset="0"/>
                        </a:rPr>
                        <a:t>Arvioitu osallistujamäärä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0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0525695"/>
                  </a:ext>
                </a:extLst>
              </a:tr>
              <a:tr h="819591">
                <a:tc>
                  <a:txBody>
                    <a:bodyPr/>
                    <a:lstStyle/>
                    <a:p>
                      <a:r>
                        <a:rPr lang="fi-FI" sz="1200">
                          <a:latin typeface="Open Sans" panose="020B0606030504020204" pitchFamily="2" charset="0"/>
                          <a:ea typeface="Open Sans" panose="020B0606030504020204" pitchFamily="2" charset="0"/>
                          <a:cs typeface="Open Sans" panose="020B0606030504020204" pitchFamily="2" charset="0"/>
                        </a:rPr>
                        <a:t>Sisältyykö tapahtumaan varainhankintaa WWF:lle? Jos kyllä, kerro tässä miten aiotte kerätä varoja.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0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43107006"/>
                  </a:ext>
                </a:extLst>
              </a:tr>
              <a:tr h="333907">
                <a:tc gridSpan="2">
                  <a:txBody>
                    <a:bodyPr/>
                    <a:lstStyle/>
                    <a:p>
                      <a:pPr algn="ctr"/>
                      <a:r>
                        <a:rPr lang="fi-FI" sz="1600" dirty="0">
                          <a:solidFill>
                            <a:schemeClr val="bg1"/>
                          </a:solidFill>
                          <a:latin typeface="Open Sans SemiBold" pitchFamily="2" charset="0"/>
                          <a:ea typeface="Open Sans SemiBold" pitchFamily="2" charset="0"/>
                          <a:cs typeface="Open Sans SemiBold" pitchFamily="2" charset="0"/>
                        </a:rPr>
                        <a:t>Tapahtumaraportti (täyttäkää vuoden lopuksi)</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190"/>
                    </a:solidFill>
                  </a:tcPr>
                </a:tc>
                <a:tc hMerge="1">
                  <a:txBody>
                    <a:bodyPr/>
                    <a:lstStyle/>
                    <a:p>
                      <a:endParaRPr lang="fi-FI"/>
                    </a:p>
                  </a:txBody>
                  <a:tcPr/>
                </a:tc>
                <a:extLst>
                  <a:ext uri="{0D108BD9-81ED-4DB2-BD59-A6C34878D82A}">
                    <a16:rowId xmlns:a16="http://schemas.microsoft.com/office/drawing/2014/main" val="2210574886"/>
                  </a:ext>
                </a:extLst>
              </a:tr>
              <a:tr h="430031">
                <a:tc>
                  <a:txBody>
                    <a:bodyPr/>
                    <a:lstStyle/>
                    <a:p>
                      <a:r>
                        <a:rPr lang="fi-FI" sz="1200" dirty="0">
                          <a:latin typeface="Open Sans" panose="020B0606030504020204" pitchFamily="2" charset="0"/>
                          <a:ea typeface="Open Sans" panose="020B0606030504020204" pitchFamily="2" charset="0"/>
                          <a:cs typeface="Open Sans" panose="020B0606030504020204" pitchFamily="2" charset="0"/>
                        </a:rPr>
                        <a:t>Kerro muutamalla lauseella tapahtumasta, kuinka se onnistui? </a:t>
                      </a:r>
                    </a:p>
                    <a:p>
                      <a:endParaRPr lang="fi-FI" sz="1200" dirty="0">
                        <a:latin typeface="Open Sans" panose="020B0606030504020204" pitchFamily="2" charset="0"/>
                        <a:ea typeface="Open Sans" panose="020B0606030504020204" pitchFamily="2" charset="0"/>
                        <a:cs typeface="Open Sans" panose="020B0606030504020204" pitchFamily="2" charset="0"/>
                      </a:endParaRPr>
                    </a:p>
                    <a:p>
                      <a:endParaRPr lang="fi-FI" sz="1200" dirty="0">
                        <a:latin typeface="Open Sans" panose="020B0606030504020204" pitchFamily="2" charset="0"/>
                        <a:ea typeface="Open Sans" panose="020B0606030504020204" pitchFamily="2" charset="0"/>
                        <a:cs typeface="Open Sans" panose="020B0606030504020204" pitchFamily="2" charset="0"/>
                      </a:endParaRPr>
                    </a:p>
                    <a:p>
                      <a:endParaRPr lang="fi-FI" sz="12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0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9821705"/>
                  </a:ext>
                </a:extLst>
              </a:tr>
              <a:tr h="455328">
                <a:tc>
                  <a:txBody>
                    <a:bodyPr/>
                    <a:lstStyle/>
                    <a:p>
                      <a:r>
                        <a:rPr lang="fi-FI" sz="1200" dirty="0">
                          <a:latin typeface="Open Sans" panose="020B0606030504020204" pitchFamily="2" charset="0"/>
                          <a:ea typeface="Open Sans" panose="020B0606030504020204" pitchFamily="2" charset="0"/>
                          <a:cs typeface="Open Sans" panose="020B0606030504020204" pitchFamily="2" charset="0"/>
                        </a:rPr>
                        <a:t>Paljonko tapahtumassa oli osallistujia?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fi-FI" sz="1000" dirty="0">
                        <a:latin typeface="Open Sans" panose="020B0606030504020204" pitchFamily="2" charset="0"/>
                        <a:ea typeface="Open Sans" panose="020B0606030504020204" pitchFamily="2" charset="0"/>
                        <a:cs typeface="Open Sans" panose="020B0606030504020204" pitchFamily="2"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83232880"/>
                  </a:ext>
                </a:extLst>
              </a:tr>
            </a:tbl>
          </a:graphicData>
        </a:graphic>
      </p:graphicFrame>
    </p:spTree>
    <p:extLst>
      <p:ext uri="{BB962C8B-B14F-4D97-AF65-F5344CB8AC3E}">
        <p14:creationId xmlns:p14="http://schemas.microsoft.com/office/powerpoint/2010/main" val="2811776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CEACC4-DFA4-CE18-1F5D-C2C9FA344334}"/>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614818B9-5FC9-2446-47CD-E65F7F0F4F2E}"/>
              </a:ext>
            </a:extLst>
          </p:cNvPr>
          <p:cNvSpPr>
            <a:spLocks noGrp="1"/>
          </p:cNvSpPr>
          <p:nvPr>
            <p:ph type="title"/>
          </p:nvPr>
        </p:nvSpPr>
        <p:spPr>
          <a:xfrm>
            <a:off x="1691471" y="249473"/>
            <a:ext cx="8960694" cy="1325563"/>
          </a:xfrm>
        </p:spPr>
        <p:txBody>
          <a:bodyPr/>
          <a:lstStyle/>
          <a:p>
            <a:r>
              <a:rPr lang="fi-FI" sz="3600" b="1" dirty="0">
                <a:latin typeface="Open Sans SemiBold"/>
                <a:ea typeface="Open Sans SemiBold"/>
                <a:cs typeface="Open Sans SemiBold"/>
              </a:rPr>
              <a:t>Vapaaehtoinen: kuvia tapahtumasta</a:t>
            </a:r>
            <a:endParaRPr lang="fi-FI" sz="3600" b="1" dirty="0">
              <a:latin typeface="Open Sans SemiBold" pitchFamily="2" charset="0"/>
              <a:ea typeface="Open Sans SemiBold" pitchFamily="2" charset="0"/>
              <a:cs typeface="Open Sans SemiBold" pitchFamily="2" charset="0"/>
            </a:endParaRPr>
          </a:p>
        </p:txBody>
      </p:sp>
      <p:sp>
        <p:nvSpPr>
          <p:cNvPr id="3" name="Sisällön paikkamerkki 2">
            <a:extLst>
              <a:ext uri="{FF2B5EF4-FFF2-40B4-BE49-F238E27FC236}">
                <a16:creationId xmlns:a16="http://schemas.microsoft.com/office/drawing/2014/main" id="{6EB0A245-6967-DC8A-D733-95688A801AD2}"/>
              </a:ext>
            </a:extLst>
          </p:cNvPr>
          <p:cNvSpPr>
            <a:spLocks noGrp="1"/>
          </p:cNvSpPr>
          <p:nvPr>
            <p:ph idx="1"/>
          </p:nvPr>
        </p:nvSpPr>
        <p:spPr>
          <a:xfrm>
            <a:off x="540000" y="1831269"/>
            <a:ext cx="8960694" cy="2970695"/>
          </a:xfrm>
          <a:solidFill>
            <a:schemeClr val="bg1"/>
          </a:solidFill>
        </p:spPr>
        <p:txBody>
          <a:bodyPr vert="horz" lIns="91440" tIns="45720" rIns="91440" bIns="45720" rtlCol="0" anchor="t">
            <a:noAutofit/>
          </a:bodyPr>
          <a:lstStyle/>
          <a:p>
            <a:pPr marL="0" indent="0">
              <a:buNone/>
            </a:pPr>
            <a:r>
              <a:rPr lang="fi-FI" sz="1800" dirty="0">
                <a:latin typeface="Open sans"/>
                <a:ea typeface="Open sans"/>
                <a:cs typeface="Open sans"/>
              </a:rPr>
              <a:t>Otamme mielellään kuvia vastaan raportoinnin osana. Laita mukaan tieto kuvaajasta. </a:t>
            </a:r>
            <a:endParaRPr lang="fi-FI" sz="1800" dirty="0">
              <a:latin typeface="Open sans" panose="020B0606030504020204" pitchFamily="2" charset="0"/>
              <a:ea typeface="Open sans" panose="020B0606030504020204" pitchFamily="2" charset="0"/>
              <a:cs typeface="Open sans" panose="020B0606030504020204" pitchFamily="2" charset="0"/>
            </a:endParaRPr>
          </a:p>
          <a:p>
            <a:pPr marL="0" indent="0">
              <a:buNone/>
            </a:pPr>
            <a:r>
              <a:rPr lang="fi-FI" sz="1800" dirty="0">
                <a:latin typeface="Open sans"/>
                <a:ea typeface="Open sans"/>
                <a:cs typeface="Open sans"/>
              </a:rPr>
              <a:t>Lähetäthän pääasiassa kuvia, joissa esiintyviä henkilöitä ei pysty tunnistamaan ja jotka on otettu julkisella paikalla? Jos lähetät kuvia, joissa henkilöt esiintyvät tunnistettavasti, pyydä heiltä lupa kuvan lähettämiseen ja liitä mukaan heidän nimensä ja yhteystietonsa. </a:t>
            </a:r>
          </a:p>
          <a:p>
            <a:endParaRPr lang="fi-FI" sz="1800" dirty="0">
              <a:latin typeface="Open sans" panose="020B0606030504020204" pitchFamily="2" charset="0"/>
              <a:ea typeface="Open sans" panose="020B0606030504020204" pitchFamily="2" charset="0"/>
              <a:cs typeface="Open sans" panose="020B0606030504020204" pitchFamily="2" charset="0"/>
            </a:endParaRPr>
          </a:p>
        </p:txBody>
      </p:sp>
      <p:pic>
        <p:nvPicPr>
          <p:cNvPr id="9" name="Kuva 8" descr="Kuva, joka sisältää kohteen Grafiikka, clipart, graafinen suunnittelu, animaatio&#10;&#10;Kuvaus luotu automaattisesti">
            <a:extLst>
              <a:ext uri="{FF2B5EF4-FFF2-40B4-BE49-F238E27FC236}">
                <a16:creationId xmlns:a16="http://schemas.microsoft.com/office/drawing/2014/main" id="{434A655E-C98E-2627-8F5E-B7923CCBB4F5}"/>
              </a:ext>
            </a:extLst>
          </p:cNvPr>
          <p:cNvPicPr>
            <a:picLocks noChangeAspect="1"/>
          </p:cNvPicPr>
          <p:nvPr/>
        </p:nvPicPr>
        <p:blipFill>
          <a:blip r:embed="rId2"/>
          <a:srcRect l="-288" t="25324" r="71472" b="20375"/>
          <a:stretch/>
        </p:blipFill>
        <p:spPr>
          <a:xfrm>
            <a:off x="341786" y="247077"/>
            <a:ext cx="1068346" cy="1325563"/>
          </a:xfrm>
          <a:prstGeom prst="rect">
            <a:avLst/>
          </a:prstGeom>
        </p:spPr>
      </p:pic>
      <p:grpSp>
        <p:nvGrpSpPr>
          <p:cNvPr id="6" name="Ryhmä 5">
            <a:extLst>
              <a:ext uri="{FF2B5EF4-FFF2-40B4-BE49-F238E27FC236}">
                <a16:creationId xmlns:a16="http://schemas.microsoft.com/office/drawing/2014/main" id="{A62F6A0B-9915-D85D-A3EB-8F7D4F1EC83C}"/>
              </a:ext>
            </a:extLst>
          </p:cNvPr>
          <p:cNvGrpSpPr/>
          <p:nvPr/>
        </p:nvGrpSpPr>
        <p:grpSpPr>
          <a:xfrm>
            <a:off x="9793327" y="-642729"/>
            <a:ext cx="3548534" cy="7668608"/>
            <a:chOff x="9793327" y="-495974"/>
            <a:chExt cx="3480801" cy="7521853"/>
          </a:xfrm>
        </p:grpSpPr>
        <p:pic>
          <p:nvPicPr>
            <p:cNvPr id="4" name="Kuva 3" descr="Kuva, joka sisältää kohteen luovuus&#10;&#10;Kuvaus luotu automaattisesti, matala luotettavuus">
              <a:extLst>
                <a:ext uri="{FF2B5EF4-FFF2-40B4-BE49-F238E27FC236}">
                  <a16:creationId xmlns:a16="http://schemas.microsoft.com/office/drawing/2014/main" id="{29177E20-138F-FD8D-B479-56C08A8E4D80}"/>
                </a:ext>
              </a:extLst>
            </p:cNvPr>
            <p:cNvPicPr>
              <a:picLocks noChangeAspect="1"/>
            </p:cNvPicPr>
            <p:nvPr/>
          </p:nvPicPr>
          <p:blipFill>
            <a:blip r:embed="rId3"/>
            <a:srcRect l="28315" t="50853"/>
            <a:stretch/>
          </p:blipFill>
          <p:spPr>
            <a:xfrm rot="19156804">
              <a:off x="10601658" y="130892"/>
              <a:ext cx="2412227" cy="1088871"/>
            </a:xfrm>
            <a:prstGeom prst="rect">
              <a:avLst/>
            </a:prstGeom>
          </p:spPr>
        </p:pic>
        <p:pic>
          <p:nvPicPr>
            <p:cNvPr id="5" name="Kuva 4" descr="Kuva, joka sisältää kohteen kuu, Grafiikka&#10;&#10;Kuvaus luotu automaattisesti">
              <a:extLst>
                <a:ext uri="{FF2B5EF4-FFF2-40B4-BE49-F238E27FC236}">
                  <a16:creationId xmlns:a16="http://schemas.microsoft.com/office/drawing/2014/main" id="{396ECC4C-DF9E-CED3-A880-3F9A1FD7FCE8}"/>
                </a:ext>
              </a:extLst>
            </p:cNvPr>
            <p:cNvPicPr>
              <a:picLocks noChangeAspect="1"/>
            </p:cNvPicPr>
            <p:nvPr/>
          </p:nvPicPr>
          <p:blipFill>
            <a:blip r:embed="rId4"/>
            <a:srcRect l="30382" t="-3413" r="5453" b="48054"/>
            <a:stretch/>
          </p:blipFill>
          <p:spPr>
            <a:xfrm rot="18894129">
              <a:off x="10178848" y="-57092"/>
              <a:ext cx="2032069" cy="1154305"/>
            </a:xfrm>
            <a:prstGeom prst="rect">
              <a:avLst/>
            </a:prstGeom>
          </p:spPr>
        </p:pic>
        <p:pic>
          <p:nvPicPr>
            <p:cNvPr id="8" name="Kuva 7" descr="Kuva, joka sisältää kohteen kuu, Grafiikka&#10;&#10;Kuvaus luotu automaattisesti">
              <a:extLst>
                <a:ext uri="{FF2B5EF4-FFF2-40B4-BE49-F238E27FC236}">
                  <a16:creationId xmlns:a16="http://schemas.microsoft.com/office/drawing/2014/main" id="{E298419F-B530-5FD2-7AEA-8D8DC1F041A0}"/>
                </a:ext>
              </a:extLst>
            </p:cNvPr>
            <p:cNvPicPr>
              <a:picLocks noChangeAspect="1"/>
            </p:cNvPicPr>
            <p:nvPr/>
          </p:nvPicPr>
          <p:blipFill>
            <a:blip r:embed="rId4"/>
            <a:srcRect l="30382" t="-3413" r="5453" b="48054"/>
            <a:stretch/>
          </p:blipFill>
          <p:spPr>
            <a:xfrm rot="4039215">
              <a:off x="10700026" y="1778421"/>
              <a:ext cx="1496130" cy="849868"/>
            </a:xfrm>
            <a:prstGeom prst="rect">
              <a:avLst/>
            </a:prstGeom>
          </p:spPr>
        </p:pic>
        <p:pic>
          <p:nvPicPr>
            <p:cNvPr id="10" name="Kuva 9" descr="Kuva, joka sisältää kohteen luovuus&#10;&#10;Kuvaus luotu automaattisesti, matala luotettavuus">
              <a:extLst>
                <a:ext uri="{FF2B5EF4-FFF2-40B4-BE49-F238E27FC236}">
                  <a16:creationId xmlns:a16="http://schemas.microsoft.com/office/drawing/2014/main" id="{F2FC6631-3209-B154-A2F8-6621D2AA110D}"/>
                </a:ext>
              </a:extLst>
            </p:cNvPr>
            <p:cNvPicPr>
              <a:picLocks noChangeAspect="1"/>
            </p:cNvPicPr>
            <p:nvPr/>
          </p:nvPicPr>
          <p:blipFill>
            <a:blip r:embed="rId3"/>
            <a:srcRect l="28315" t="50853"/>
            <a:stretch/>
          </p:blipFill>
          <p:spPr>
            <a:xfrm rot="2968504">
              <a:off x="9839938" y="1508316"/>
              <a:ext cx="1623703" cy="732934"/>
            </a:xfrm>
            <a:prstGeom prst="rect">
              <a:avLst/>
            </a:prstGeom>
          </p:spPr>
        </p:pic>
        <p:pic>
          <p:nvPicPr>
            <p:cNvPr id="11" name="Kuva 10" descr="Kuva, joka sisältää kohteen luovuus&#10;&#10;Kuvaus luotu automaattisesti, matala luotettavuus">
              <a:extLst>
                <a:ext uri="{FF2B5EF4-FFF2-40B4-BE49-F238E27FC236}">
                  <a16:creationId xmlns:a16="http://schemas.microsoft.com/office/drawing/2014/main" id="{B9612DD4-2289-0B10-1B6A-E931F616A77C}"/>
                </a:ext>
              </a:extLst>
            </p:cNvPr>
            <p:cNvPicPr>
              <a:picLocks noChangeAspect="1"/>
            </p:cNvPicPr>
            <p:nvPr/>
          </p:nvPicPr>
          <p:blipFill>
            <a:blip r:embed="rId3"/>
            <a:srcRect l="28315" t="50853"/>
            <a:stretch/>
          </p:blipFill>
          <p:spPr>
            <a:xfrm rot="19156804">
              <a:off x="10931192" y="2635284"/>
              <a:ext cx="1906446" cy="860563"/>
            </a:xfrm>
            <a:prstGeom prst="rect">
              <a:avLst/>
            </a:prstGeom>
          </p:spPr>
        </p:pic>
        <p:pic>
          <p:nvPicPr>
            <p:cNvPr id="13" name="Kuva 12" descr="Kuva, joka sisältää kohteen kuu, Grafiikka&#10;&#10;Kuvaus luotu automaattisesti">
              <a:extLst>
                <a:ext uri="{FF2B5EF4-FFF2-40B4-BE49-F238E27FC236}">
                  <a16:creationId xmlns:a16="http://schemas.microsoft.com/office/drawing/2014/main" id="{126E389C-51AC-89B5-1C7B-EF05D4F689A7}"/>
                </a:ext>
              </a:extLst>
            </p:cNvPr>
            <p:cNvPicPr>
              <a:picLocks noChangeAspect="1"/>
            </p:cNvPicPr>
            <p:nvPr/>
          </p:nvPicPr>
          <p:blipFill>
            <a:blip r:embed="rId4"/>
            <a:srcRect l="30382" t="-3413" r="5453" b="48054"/>
            <a:stretch/>
          </p:blipFill>
          <p:spPr>
            <a:xfrm rot="19008593">
              <a:off x="11245668" y="3979745"/>
              <a:ext cx="1766868" cy="1003659"/>
            </a:xfrm>
            <a:prstGeom prst="rect">
              <a:avLst/>
            </a:prstGeom>
          </p:spPr>
        </p:pic>
        <p:pic>
          <p:nvPicPr>
            <p:cNvPr id="14" name="Kuva 13" descr="Kuva, joka sisältää kohteen luovuus&#10;&#10;Kuvaus luotu automaattisesti, matala luotettavuus">
              <a:extLst>
                <a:ext uri="{FF2B5EF4-FFF2-40B4-BE49-F238E27FC236}">
                  <a16:creationId xmlns:a16="http://schemas.microsoft.com/office/drawing/2014/main" id="{748A5938-2659-BC82-186F-EE6B0F609B71}"/>
                </a:ext>
              </a:extLst>
            </p:cNvPr>
            <p:cNvPicPr>
              <a:picLocks noChangeAspect="1"/>
            </p:cNvPicPr>
            <p:nvPr/>
          </p:nvPicPr>
          <p:blipFill>
            <a:blip r:embed="rId3"/>
            <a:srcRect l="28315" t="50853"/>
            <a:stretch/>
          </p:blipFill>
          <p:spPr>
            <a:xfrm rot="21346367">
              <a:off x="9880899" y="3534322"/>
              <a:ext cx="2161013" cy="1034675"/>
            </a:xfrm>
            <a:prstGeom prst="rect">
              <a:avLst/>
            </a:prstGeom>
          </p:spPr>
        </p:pic>
        <p:pic>
          <p:nvPicPr>
            <p:cNvPr id="15" name="Kuva 14" descr="Kuva, joka sisältää kohteen kuu, Grafiikka&#10;&#10;Kuvaus luotu automaattisesti">
              <a:extLst>
                <a:ext uri="{FF2B5EF4-FFF2-40B4-BE49-F238E27FC236}">
                  <a16:creationId xmlns:a16="http://schemas.microsoft.com/office/drawing/2014/main" id="{E20790BF-CCC6-B737-7D79-2913ADFC5D1C}"/>
                </a:ext>
              </a:extLst>
            </p:cNvPr>
            <p:cNvPicPr>
              <a:picLocks noChangeAspect="1"/>
            </p:cNvPicPr>
            <p:nvPr/>
          </p:nvPicPr>
          <p:blipFill>
            <a:blip r:embed="rId4"/>
            <a:srcRect l="30382" t="-3413" r="5453" b="48054"/>
            <a:stretch/>
          </p:blipFill>
          <p:spPr>
            <a:xfrm rot="14586691">
              <a:off x="10378329" y="2874656"/>
              <a:ext cx="1496130" cy="849868"/>
            </a:xfrm>
            <a:prstGeom prst="rect">
              <a:avLst/>
            </a:prstGeom>
          </p:spPr>
        </p:pic>
        <p:pic>
          <p:nvPicPr>
            <p:cNvPr id="16" name="Kuva 15" descr="Kuva, joka sisältää kohteen luovuus&#10;&#10;Kuvaus luotu automaattisesti, matala luotettavuus">
              <a:extLst>
                <a:ext uri="{FF2B5EF4-FFF2-40B4-BE49-F238E27FC236}">
                  <a16:creationId xmlns:a16="http://schemas.microsoft.com/office/drawing/2014/main" id="{FD586962-03F7-0BC0-AEE6-7CA411413CC5}"/>
                </a:ext>
              </a:extLst>
            </p:cNvPr>
            <p:cNvPicPr>
              <a:picLocks noChangeAspect="1"/>
            </p:cNvPicPr>
            <p:nvPr/>
          </p:nvPicPr>
          <p:blipFill>
            <a:blip r:embed="rId3"/>
            <a:srcRect l="28315" t="50853"/>
            <a:stretch/>
          </p:blipFill>
          <p:spPr>
            <a:xfrm rot="13083351">
              <a:off x="11367682" y="1529708"/>
              <a:ext cx="1906446" cy="860563"/>
            </a:xfrm>
            <a:prstGeom prst="rect">
              <a:avLst/>
            </a:prstGeom>
          </p:spPr>
        </p:pic>
        <p:pic>
          <p:nvPicPr>
            <p:cNvPr id="17" name="Kuva 16" descr="Kuva, joka sisältää kohteen luovuus&#10;&#10;Kuvaus luotu automaattisesti, matala luotettavuus">
              <a:extLst>
                <a:ext uri="{FF2B5EF4-FFF2-40B4-BE49-F238E27FC236}">
                  <a16:creationId xmlns:a16="http://schemas.microsoft.com/office/drawing/2014/main" id="{CB2B309E-33CC-3E3F-60BC-69B2A937AFF8}"/>
                </a:ext>
              </a:extLst>
            </p:cNvPr>
            <p:cNvPicPr>
              <a:picLocks noChangeAspect="1"/>
            </p:cNvPicPr>
            <p:nvPr/>
          </p:nvPicPr>
          <p:blipFill>
            <a:blip r:embed="rId3"/>
            <a:srcRect l="28315" t="50853"/>
            <a:stretch/>
          </p:blipFill>
          <p:spPr>
            <a:xfrm rot="9276265">
              <a:off x="11211232" y="5321676"/>
              <a:ext cx="1906446" cy="860563"/>
            </a:xfrm>
            <a:prstGeom prst="rect">
              <a:avLst/>
            </a:prstGeom>
          </p:spPr>
        </p:pic>
        <p:pic>
          <p:nvPicPr>
            <p:cNvPr id="21" name="Kuva 20" descr="Kuva, joka sisältää kohteen kuu, Grafiikka&#10;&#10;Kuvaus luotu automaattisesti">
              <a:extLst>
                <a:ext uri="{FF2B5EF4-FFF2-40B4-BE49-F238E27FC236}">
                  <a16:creationId xmlns:a16="http://schemas.microsoft.com/office/drawing/2014/main" id="{ABB02EA5-5364-B960-1BFF-C115056EBCBE}"/>
                </a:ext>
              </a:extLst>
            </p:cNvPr>
            <p:cNvPicPr>
              <a:picLocks noChangeAspect="1"/>
            </p:cNvPicPr>
            <p:nvPr/>
          </p:nvPicPr>
          <p:blipFill>
            <a:blip r:embed="rId4"/>
            <a:srcRect l="30382" t="-3413" r="5453" b="48054"/>
            <a:stretch/>
          </p:blipFill>
          <p:spPr>
            <a:xfrm rot="12021773">
              <a:off x="9982000" y="4412303"/>
              <a:ext cx="1529103" cy="868598"/>
            </a:xfrm>
            <a:prstGeom prst="rect">
              <a:avLst/>
            </a:prstGeom>
          </p:spPr>
        </p:pic>
        <p:pic>
          <p:nvPicPr>
            <p:cNvPr id="22" name="Kuva 21" descr="Kuva, joka sisältää kohteen luovuus&#10;&#10;Kuvaus luotu automaattisesti, matala luotettavuus">
              <a:extLst>
                <a:ext uri="{FF2B5EF4-FFF2-40B4-BE49-F238E27FC236}">
                  <a16:creationId xmlns:a16="http://schemas.microsoft.com/office/drawing/2014/main" id="{8AC45126-02AD-CCF1-334A-EF0831F47DB6}"/>
                </a:ext>
              </a:extLst>
            </p:cNvPr>
            <p:cNvPicPr>
              <a:picLocks noChangeAspect="1"/>
            </p:cNvPicPr>
            <p:nvPr/>
          </p:nvPicPr>
          <p:blipFill>
            <a:blip r:embed="rId3"/>
            <a:srcRect l="28315" t="50853"/>
            <a:stretch/>
          </p:blipFill>
          <p:spPr>
            <a:xfrm rot="20066222">
              <a:off x="9793327" y="5213701"/>
              <a:ext cx="1906446" cy="860563"/>
            </a:xfrm>
            <a:prstGeom prst="rect">
              <a:avLst/>
            </a:prstGeom>
          </p:spPr>
        </p:pic>
        <p:pic>
          <p:nvPicPr>
            <p:cNvPr id="23" name="Kuva 22" descr="Kuva, joka sisältää kohteen kuu, Grafiikka&#10;&#10;Kuvaus luotu automaattisesti">
              <a:extLst>
                <a:ext uri="{FF2B5EF4-FFF2-40B4-BE49-F238E27FC236}">
                  <a16:creationId xmlns:a16="http://schemas.microsoft.com/office/drawing/2014/main" id="{2EED8A2D-50E9-D964-CDB7-46B7DADD35B6}"/>
                </a:ext>
              </a:extLst>
            </p:cNvPr>
            <p:cNvPicPr>
              <a:picLocks noChangeAspect="1"/>
            </p:cNvPicPr>
            <p:nvPr/>
          </p:nvPicPr>
          <p:blipFill>
            <a:blip r:embed="rId4"/>
            <a:srcRect l="30382" t="-3413" r="5453" b="48054"/>
            <a:stretch/>
          </p:blipFill>
          <p:spPr>
            <a:xfrm rot="10020287">
              <a:off x="9861831" y="5947373"/>
              <a:ext cx="1667927" cy="947456"/>
            </a:xfrm>
            <a:prstGeom prst="rect">
              <a:avLst/>
            </a:prstGeom>
          </p:spPr>
        </p:pic>
        <p:pic>
          <p:nvPicPr>
            <p:cNvPr id="24" name="Kuva 23" descr="Kuva, joka sisältää kohteen luovuus&#10;&#10;Kuvaus luotu automaattisesti, matala luotettavuus">
              <a:extLst>
                <a:ext uri="{FF2B5EF4-FFF2-40B4-BE49-F238E27FC236}">
                  <a16:creationId xmlns:a16="http://schemas.microsoft.com/office/drawing/2014/main" id="{203737B6-0E4E-5BCD-6AEE-B5B967DDAF83}"/>
                </a:ext>
              </a:extLst>
            </p:cNvPr>
            <p:cNvPicPr>
              <a:picLocks noChangeAspect="1"/>
            </p:cNvPicPr>
            <p:nvPr/>
          </p:nvPicPr>
          <p:blipFill>
            <a:blip r:embed="rId3"/>
            <a:srcRect l="28315" t="50853"/>
            <a:stretch/>
          </p:blipFill>
          <p:spPr>
            <a:xfrm rot="2554392">
              <a:off x="11228815" y="6292945"/>
              <a:ext cx="1623703" cy="732934"/>
            </a:xfrm>
            <a:prstGeom prst="rect">
              <a:avLst/>
            </a:prstGeom>
          </p:spPr>
        </p:pic>
      </p:grpSp>
    </p:spTree>
    <p:extLst>
      <p:ext uri="{BB962C8B-B14F-4D97-AF65-F5344CB8AC3E}">
        <p14:creationId xmlns:p14="http://schemas.microsoft.com/office/powerpoint/2010/main" val="239838215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ikesCount xmlns="http://schemas.microsoft.com/sharepoint/v3" xsi:nil="true"/>
    <Ratings xmlns="http://schemas.microsoft.com/sharepoint/v3" xsi:nil="true"/>
    <TaxCatchAll xmlns="254ab9f7-e7f1-42cc-aad1-58284c2440b1" xsi:nil="true"/>
    <_Flow_SignoffStatus xmlns="35b0ca3c-6f31-416b-9dfa-94dcb2e1f273" xsi:nil="true"/>
    <LikedBy xmlns="http://schemas.microsoft.com/sharepoint/v3">
      <UserInfo>
        <DisplayName/>
        <AccountId xsi:nil="true"/>
        <AccountType/>
      </UserInfo>
    </LikedBy>
    <lcf76f155ced4ddcb4097134ff3c332f xmlns="35b0ca3c-6f31-416b-9dfa-94dcb2e1f273">
      <Terms xmlns="http://schemas.microsoft.com/office/infopath/2007/PartnerControls"/>
    </lcf76f155ced4ddcb4097134ff3c332f>
    <RatedBy xmlns="http://schemas.microsoft.com/sharepoint/v3">
      <UserInfo>
        <DisplayName/>
        <AccountId xsi:nil="true"/>
        <AccountType/>
      </UserInfo>
    </RatedBy>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1CC800D876E2FF4E96B07C4CEE1A2682" ma:contentTypeVersion="24" ma:contentTypeDescription="Luo uusi asiakirja." ma:contentTypeScope="" ma:versionID="da64581d5a50b886290fb1f6a0167acb">
  <xsd:schema xmlns:xsd="http://www.w3.org/2001/XMLSchema" xmlns:xs="http://www.w3.org/2001/XMLSchema" xmlns:p="http://schemas.microsoft.com/office/2006/metadata/properties" xmlns:ns1="http://schemas.microsoft.com/sharepoint/v3" xmlns:ns2="35b0ca3c-6f31-416b-9dfa-94dcb2e1f273" xmlns:ns3="254ab9f7-e7f1-42cc-aad1-58284c2440b1" targetNamespace="http://schemas.microsoft.com/office/2006/metadata/properties" ma:root="true" ma:fieldsID="c535f37d998ff6e44ef41004694e64d7" ns1:_="" ns2:_="" ns3:_="">
    <xsd:import namespace="http://schemas.microsoft.com/sharepoint/v3"/>
    <xsd:import namespace="35b0ca3c-6f31-416b-9dfa-94dcb2e1f273"/>
    <xsd:import namespace="254ab9f7-e7f1-42cc-aad1-58284c2440b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_Flow_SignoffStatus" minOccurs="0"/>
                <xsd:element ref="ns1:AverageRating" minOccurs="0"/>
                <xsd:element ref="ns1:RatingCount" minOccurs="0"/>
                <xsd:element ref="ns1:RatedBy" minOccurs="0"/>
                <xsd:element ref="ns1:Ratings" minOccurs="0"/>
                <xsd:element ref="ns1:LikesCount" minOccurs="0"/>
                <xsd:element ref="ns1:LikedBy"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2" nillable="true" ma:displayName="Luokitus (0 - 5)" ma:decimals="2" ma:description="Kaikkien lähetettyjen luokitusten keskiarvo" ma:internalName="AverageRating" ma:readOnly="true">
      <xsd:simpleType>
        <xsd:restriction base="dms:Number"/>
      </xsd:simpleType>
    </xsd:element>
    <xsd:element name="RatingCount" ma:index="23" nillable="true" ma:displayName="Luokitusten määrä" ma:decimals="0" ma:description="Lähetettyjen luokitusten määrä" ma:internalName="RatingCount" ma:readOnly="true">
      <xsd:simpleType>
        <xsd:restriction base="dms:Number"/>
      </xsd:simpleType>
    </xsd:element>
    <xsd:element name="RatedBy" ma:index="24" nillable="true" ma:displayName="Luokittelija" ma:description="Käyttäjät luokittelivat kohteen."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5" nillable="true" ma:displayName="Käyttäjän luokitukset" ma:description="Käyttäjän luokitukset kohteelle" ma:hidden="true" ma:internalName="Ratings">
      <xsd:simpleType>
        <xsd:restriction base="dms:Note"/>
      </xsd:simpleType>
    </xsd:element>
    <xsd:element name="LikesCount" ma:index="26" nillable="true" ma:displayName="Tykkäysten määrä" ma:internalName="LikesCount">
      <xsd:simpleType>
        <xsd:restriction base="dms:Unknown"/>
      </xsd:simpleType>
    </xsd:element>
    <xsd:element name="LikedBy" ma:index="27" nillable="true" ma:displayName="Tykkääjä"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ip_UnifiedCompliancePolicyProperties" ma:index="29" nillable="true" ma:displayName="Yhtenäisen yhteensopivuuskäytännön ominaisuudet" ma:hidden="true" ma:internalName="_ip_UnifiedCompliancePolicyProperties">
      <xsd:simpleType>
        <xsd:restriction base="dms:Note"/>
      </xsd:simpleType>
    </xsd:element>
    <xsd:element name="_ip_UnifiedCompliancePolicyUIAction" ma:index="30" nillable="true" ma:displayName="Yhtenäisen yhteensopivuuskäytännön käyttöliittymän toimint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b0ca3c-6f31-416b-9dfa-94dcb2e1f2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Kuvien tunnisteet" ma:readOnly="false" ma:fieldId="{5cf76f15-5ced-4ddc-b409-7134ff3c332f}" ma:taxonomyMulti="true" ma:sspId="35bfe75b-0fb0-4bb5-82bb-512ac7aaf68c"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_Flow_SignoffStatus" ma:index="21" nillable="true" ma:displayName="Sign-off status" ma:internalName="Sign_x002d_off_x0020_status">
      <xsd:simpleType>
        <xsd:restriction base="dms:Text"/>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54ab9f7-e7f1-42cc-aad1-58284c2440b1"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4c7d7e94-a450-4740-87b4-341128b99940}" ma:internalName="TaxCatchAll" ma:showField="CatchAllData" ma:web="254ab9f7-e7f1-42cc-aad1-58284c2440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9D5B42-E853-4347-9515-A64C5FCE3B12}">
  <ds:schemaRefs>
    <ds:schemaRef ds:uri="http://schemas.microsoft.com/sharepoint/v3/contenttype/forms"/>
  </ds:schemaRefs>
</ds:datastoreItem>
</file>

<file path=customXml/itemProps2.xml><?xml version="1.0" encoding="utf-8"?>
<ds:datastoreItem xmlns:ds="http://schemas.openxmlformats.org/officeDocument/2006/customXml" ds:itemID="{D496D482-BCF2-4301-A9A6-A05A228B5B0D}">
  <ds:schemaRefs>
    <ds:schemaRef ds:uri="254ab9f7-e7f1-42cc-aad1-58284c2440b1"/>
    <ds:schemaRef ds:uri="35b0ca3c-6f31-416b-9dfa-94dcb2e1f27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05E1946A-9AB3-45A2-8B7A-0A8434BB98FD}"/>
</file>

<file path=docMetadata/LabelInfo.xml><?xml version="1.0" encoding="utf-8"?>
<clbl:labelList xmlns:clbl="http://schemas.microsoft.com/office/2020/mipLabelMetadata">
  <clbl:label id="{b2911a04-c120-483b-ab4c-bb905bad2c03}" enabled="0" method="" siteId="{b2911a04-c120-483b-ab4c-bb905bad2c03}" removed="1"/>
</clbl:labelList>
</file>

<file path=docProps/app.xml><?xml version="1.0" encoding="utf-8"?>
<Properties xmlns="http://schemas.openxmlformats.org/officeDocument/2006/extended-properties" xmlns:vt="http://schemas.openxmlformats.org/officeDocument/2006/docPropsVTypes">
  <TotalTime>8</TotalTime>
  <Words>389</Words>
  <Application>Microsoft Office PowerPoint</Application>
  <PresentationFormat>Laajakuva</PresentationFormat>
  <Paragraphs>57</Paragraphs>
  <Slides>7</Slides>
  <Notes>2</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7</vt:i4>
      </vt:variant>
    </vt:vector>
  </HeadingPairs>
  <TitlesOfParts>
    <vt:vector size="14" baseType="lpstr">
      <vt:lpstr>Aptos</vt:lpstr>
      <vt:lpstr>Aptos Display</vt:lpstr>
      <vt:lpstr>Arial</vt:lpstr>
      <vt:lpstr>Open sans</vt:lpstr>
      <vt:lpstr>Open sans</vt:lpstr>
      <vt:lpstr>Open Sans SemiBold</vt:lpstr>
      <vt:lpstr>Office-teema</vt:lpstr>
      <vt:lpstr>Ympäristö- ja tapahtumasuunnitelma:  suunnitelmapohjat ja ohjeet</vt:lpstr>
      <vt:lpstr>Ympäristö- ja tapahtumasuunnitelman täyttöohjeet</vt:lpstr>
      <vt:lpstr>Raportointi</vt:lpstr>
      <vt:lpstr>xx -ainejärjestön ympäristösuunnitelma vuodelle xx</vt:lpstr>
      <vt:lpstr>xx -ainejärjestön ympäristösuunnitelma vuodelle xx</vt:lpstr>
      <vt:lpstr>xx -ainejärjestön tapahtumasuunnitelma vuodelle xx</vt:lpstr>
      <vt:lpstr>Vapaaehtoinen: kuvia tapahtumasta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Eeva-Maija Kakko</dc:creator>
  <cp:lastModifiedBy>Hanna Seimola</cp:lastModifiedBy>
  <cp:revision>1</cp:revision>
  <dcterms:created xsi:type="dcterms:W3CDTF">2024-11-28T12:31:57Z</dcterms:created>
  <dcterms:modified xsi:type="dcterms:W3CDTF">2026-08-25T10:33:16Z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0x0101001CC800D876E2FF4E96B07C4CEE1A2682</vt:lpwstr>
  </property>
  <property fmtid="{D5CDD505-2E9C-101B-9397-08002B2CF9AE}" pid="3" name="MediaServiceImageTags">
    <vt:lpwstr/>
  </property>
</Properties>
</file>